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EBD3-999D-4D8F-8654-ACBE5FF53942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8490F-4356-44E2-A4B9-E8F85D83BA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EBD3-999D-4D8F-8654-ACBE5FF53942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8490F-4356-44E2-A4B9-E8F85D83BA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EBD3-999D-4D8F-8654-ACBE5FF53942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8490F-4356-44E2-A4B9-E8F85D83BA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EBD3-999D-4D8F-8654-ACBE5FF53942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8490F-4356-44E2-A4B9-E8F85D83BA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EBD3-999D-4D8F-8654-ACBE5FF53942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8490F-4356-44E2-A4B9-E8F85D83BA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EBD3-999D-4D8F-8654-ACBE5FF53942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8490F-4356-44E2-A4B9-E8F85D83BA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EBD3-999D-4D8F-8654-ACBE5FF53942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8490F-4356-44E2-A4B9-E8F85D83BA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EBD3-999D-4D8F-8654-ACBE5FF53942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8490F-4356-44E2-A4B9-E8F85D83BA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EBD3-999D-4D8F-8654-ACBE5FF53942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8490F-4356-44E2-A4B9-E8F85D83BA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EBD3-999D-4D8F-8654-ACBE5FF53942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8490F-4356-44E2-A4B9-E8F85D83BA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EBD3-999D-4D8F-8654-ACBE5FF53942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8490F-4356-44E2-A4B9-E8F85D83BA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7EBD3-999D-4D8F-8654-ACBE5FF53942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8490F-4356-44E2-A4B9-E8F85D83BA4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772400" cy="1470025"/>
          </a:xfrm>
        </p:spPr>
        <p:txBody>
          <a:bodyPr/>
          <a:lstStyle/>
          <a:p>
            <a:r>
              <a:rPr lang="ru-RU" dirty="0" smtClean="0"/>
              <a:t>Лесные жители зимой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зимовь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1612"/>
            <a:ext cx="9144000" cy="52863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Зайка белый</a:t>
            </a:r>
            <a:br>
              <a:rPr lang="ru-RU" sz="3200" dirty="0" smtClean="0"/>
            </a:br>
            <a:r>
              <a:rPr lang="ru-RU" sz="3200" dirty="0" smtClean="0"/>
              <a:t>Из сугроба на </a:t>
            </a:r>
            <a:r>
              <a:rPr lang="ru-RU" sz="3200" dirty="0" err="1" smtClean="0"/>
              <a:t>опушке,чьи</a:t>
            </a:r>
            <a:r>
              <a:rPr lang="ru-RU" sz="3200" dirty="0" smtClean="0"/>
              <a:t> то выглянули ушки.</a:t>
            </a:r>
            <a:br>
              <a:rPr lang="ru-RU" sz="3200" dirty="0" smtClean="0"/>
            </a:br>
            <a:r>
              <a:rPr lang="ru-RU" sz="3200" dirty="0" smtClean="0"/>
              <a:t>И помчался прыг да скок ,Белый маленький зверек.</a:t>
            </a:r>
            <a:endParaRPr lang="ru-RU" sz="3200" dirty="0"/>
          </a:p>
        </p:txBody>
      </p:sp>
      <p:pic>
        <p:nvPicPr>
          <p:cNvPr id="4" name="Содержимое 3" descr="заяц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00240"/>
            <a:ext cx="9144000" cy="485776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Волк</a:t>
            </a:r>
            <a:br>
              <a:rPr lang="ru-RU" sz="3200" dirty="0" smtClean="0"/>
            </a:br>
            <a:r>
              <a:rPr lang="ru-RU" sz="3200" dirty="0" smtClean="0"/>
              <a:t>Порою волк ,сердитый </a:t>
            </a:r>
            <a:r>
              <a:rPr lang="ru-RU" sz="3200" dirty="0" err="1" smtClean="0"/>
              <a:t>волк,рысцою</a:t>
            </a:r>
            <a:r>
              <a:rPr lang="ru-RU" sz="3200" dirty="0" smtClean="0"/>
              <a:t> пробегал.</a:t>
            </a:r>
            <a:endParaRPr lang="ru-RU" sz="3200" dirty="0"/>
          </a:p>
        </p:txBody>
      </p:sp>
      <p:pic>
        <p:nvPicPr>
          <p:cNvPr id="4" name="Содержимое 3" descr="вол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0200"/>
            <a:ext cx="9143999" cy="490063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Рыжая лиса</a:t>
            </a:r>
            <a:br>
              <a:rPr lang="ru-RU" sz="3200" dirty="0" smtClean="0"/>
            </a:br>
            <a:r>
              <a:rPr lang="ru-RU" sz="3200" dirty="0" smtClean="0"/>
              <a:t>Рыжая </a:t>
            </a:r>
            <a:r>
              <a:rPr lang="ru-RU" sz="3200" dirty="0" err="1" smtClean="0"/>
              <a:t>плутовка,хитрая</a:t>
            </a:r>
            <a:r>
              <a:rPr lang="ru-RU" sz="3200" dirty="0" smtClean="0"/>
              <a:t> да </a:t>
            </a:r>
            <a:r>
              <a:rPr lang="ru-RU" sz="3200" dirty="0" err="1" smtClean="0"/>
              <a:t>ловкая.Хвост</a:t>
            </a:r>
            <a:r>
              <a:rPr lang="ru-RU" sz="3200" dirty="0" smtClean="0"/>
              <a:t> пушистый ,мех </a:t>
            </a:r>
            <a:r>
              <a:rPr lang="ru-RU" sz="3200" dirty="0" err="1" smtClean="0"/>
              <a:t>золотистый.В</a:t>
            </a:r>
            <a:r>
              <a:rPr lang="ru-RU" sz="3200" dirty="0" smtClean="0"/>
              <a:t> лесу </a:t>
            </a:r>
            <a:r>
              <a:rPr lang="ru-RU" sz="3200" dirty="0" err="1" smtClean="0"/>
              <a:t>живет.в</a:t>
            </a:r>
            <a:r>
              <a:rPr lang="ru-RU" sz="3200" dirty="0" smtClean="0"/>
              <a:t> деревне кур крадет.</a:t>
            </a:r>
            <a:endParaRPr lang="ru-RU" sz="3200" dirty="0"/>
          </a:p>
        </p:txBody>
      </p:sp>
      <p:pic>
        <p:nvPicPr>
          <p:cNvPr id="4" name="Содержимое 3" descr="лис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143116"/>
            <a:ext cx="8358246" cy="428627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06" y="274638"/>
            <a:ext cx="9072594" cy="201135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Медведь </a:t>
            </a:r>
            <a:br>
              <a:rPr lang="ru-RU" sz="3200" dirty="0" smtClean="0"/>
            </a:br>
            <a:r>
              <a:rPr lang="ru-RU" sz="3200" dirty="0" smtClean="0"/>
              <a:t>Косолапый и </a:t>
            </a:r>
            <a:r>
              <a:rPr lang="ru-RU" sz="3200" dirty="0" err="1" smtClean="0"/>
              <a:t>большой,спит</a:t>
            </a:r>
            <a:r>
              <a:rPr lang="ru-RU" sz="3200" dirty="0" smtClean="0"/>
              <a:t> в берлоге он </a:t>
            </a:r>
            <a:r>
              <a:rPr lang="ru-RU" sz="3200" dirty="0" err="1" smtClean="0"/>
              <a:t>зимой.Любит</a:t>
            </a:r>
            <a:r>
              <a:rPr lang="ru-RU" sz="3200" dirty="0" smtClean="0"/>
              <a:t> шишки ,любит </a:t>
            </a:r>
            <a:r>
              <a:rPr lang="ru-RU" sz="3200" dirty="0" err="1" smtClean="0"/>
              <a:t>мед,ну</a:t>
            </a:r>
            <a:r>
              <a:rPr lang="ru-RU" sz="3200" dirty="0" smtClean="0"/>
              <a:t> </a:t>
            </a:r>
            <a:r>
              <a:rPr lang="ru-RU" sz="3200" dirty="0" err="1" smtClean="0"/>
              <a:t>ка</a:t>
            </a:r>
            <a:r>
              <a:rPr lang="ru-RU" sz="3200" dirty="0" smtClean="0"/>
              <a:t> кто же </a:t>
            </a:r>
            <a:r>
              <a:rPr lang="ru-RU" sz="3200" dirty="0" err="1" smtClean="0"/>
              <a:t>назовет?Тише,дети.не</a:t>
            </a:r>
            <a:r>
              <a:rPr lang="ru-RU" sz="3200" dirty="0" smtClean="0"/>
              <a:t> </a:t>
            </a:r>
            <a:r>
              <a:rPr lang="ru-RU" sz="3200" dirty="0" err="1" smtClean="0"/>
              <a:t>шумите!Вы</a:t>
            </a:r>
            <a:r>
              <a:rPr lang="ru-RU" sz="3200" dirty="0" smtClean="0"/>
              <a:t> медведя не </a:t>
            </a:r>
            <a:r>
              <a:rPr lang="ru-RU" sz="3200" dirty="0" err="1" smtClean="0"/>
              <a:t>будите,спать</a:t>
            </a:r>
            <a:r>
              <a:rPr lang="ru-RU" sz="3200" dirty="0" smtClean="0"/>
              <a:t> он будет до весны.</a:t>
            </a:r>
          </a:p>
        </p:txBody>
      </p:sp>
      <p:pic>
        <p:nvPicPr>
          <p:cNvPr id="4" name="Содержимое 3" descr="медвед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428868"/>
            <a:ext cx="8429684" cy="3980681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9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Лесные жители зимой</vt:lpstr>
      <vt:lpstr>Зайка белый Из сугроба на опушке,чьи то выглянули ушки. И помчался прыг да скок ,Белый маленький зверек.</vt:lpstr>
      <vt:lpstr>Волк Порою волк ,сердитый волк,рысцою пробегал.</vt:lpstr>
      <vt:lpstr>Рыжая лиса Рыжая плутовка,хитрая да ловкая.Хвост пушистый ,мех золотистый.В лесу живет.в деревне кур крадет.</vt:lpstr>
      <vt:lpstr>Медведь  Косолапый и большой,спит в берлоге он зимой.Любит шишки ,любит мед,ну ка кто же назовет?Тише,дети.не шумите!Вы медведя не будите,спать он будет до весны.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Лесные жители зимой</dc:title>
  <dc:creator>x</dc:creator>
  <cp:lastModifiedBy>x</cp:lastModifiedBy>
  <cp:revision>3</cp:revision>
  <dcterms:created xsi:type="dcterms:W3CDTF">2015-11-17T18:41:19Z</dcterms:created>
  <dcterms:modified xsi:type="dcterms:W3CDTF">2015-11-17T19:04:36Z</dcterms:modified>
</cp:coreProperties>
</file>