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3" r:id="rId5"/>
    <p:sldId id="268" r:id="rId6"/>
    <p:sldId id="269" r:id="rId7"/>
    <p:sldId id="271" r:id="rId8"/>
    <p:sldId id="273" r:id="rId9"/>
    <p:sldId id="279" r:id="rId10"/>
    <p:sldId id="281" r:id="rId11"/>
    <p:sldId id="309" r:id="rId12"/>
    <p:sldId id="311" r:id="rId13"/>
    <p:sldId id="310" r:id="rId14"/>
    <p:sldId id="301" r:id="rId15"/>
    <p:sldId id="30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053040-F4F8-4B84-8D8C-E67D19C5CA8A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82EE7F8-832B-478D-A7DF-D5AA8F20BF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88" y="285750"/>
            <a:ext cx="7416800" cy="45370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ОБРАЗОВАНИЕ ГОРОДСКОЙ ОКРУГ ГОРОД ЛАНГЕПАС</a:t>
            </a:r>
            <a:b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ЛАНГЕПАССКОЕ ГОРОДСКОЕ МУНИЦИПАЛЬНОЕ АВТОНОМНОЕ</a:t>
            </a:r>
            <a:b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ДОШКОЛЬНОЕ ОБРАЗОВАТЕЛЬНОЕ УЧРЕЖДЕНИЕ</a:t>
            </a:r>
            <a:b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«ДЕТСКИЙ САД ОБЩЕРАЗВИВАЮЩЕГО ВИДА № 3 «СВЕТЛЯЧОК»</a:t>
            </a:r>
            <a:r>
              <a:rPr lang="ru-RU" sz="1600" b="0" cap="none" dirty="0">
                <a:solidFill>
                  <a:srgbClr val="C00000"/>
                </a:solidFill>
                <a:latin typeface="Calibri"/>
                <a:ea typeface="+mn-ea"/>
                <a:cs typeface="Arial" charset="0"/>
              </a:rPr>
              <a:t/>
            </a:r>
            <a:br>
              <a:rPr lang="ru-RU" sz="1600" b="0" cap="none" dirty="0">
                <a:solidFill>
                  <a:srgbClr val="C00000"/>
                </a:solidFill>
                <a:latin typeface="Calibri"/>
                <a:ea typeface="+mn-ea"/>
                <a:cs typeface="Arial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no Pro Smbd Captio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C00000"/>
                </a:solidFill>
                <a:latin typeface="Arno Pro Smbd Captio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no Pro Smbd Captio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  <a:t> 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  <a:t> 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Мультимедийная разработка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образовательной деятельности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подготовительной к школе группы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тема: «В гостях у Зимушки - зимы»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Заскалькина Юлия Николаевна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0300" y="5843588"/>
            <a:ext cx="5529263" cy="800100"/>
          </a:xfrm>
        </p:spPr>
        <p:txBody>
          <a:bodyPr/>
          <a:lstStyle/>
          <a:p>
            <a:pPr algn="ctr" eaLnBrk="1" hangingPunct="1"/>
            <a:r>
              <a:rPr lang="ru-RU" sz="1400" dirty="0" smtClean="0">
                <a:solidFill>
                  <a:srgbClr val="86211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86211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rgbClr val="86211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dirty="0" smtClean="0">
                <a:solidFill>
                  <a:srgbClr val="862110"/>
                </a:solidFill>
                <a:latin typeface="Times New Roman" pitchFamily="18" charset="0"/>
                <a:cs typeface="Times New Roman" pitchFamily="18" charset="0"/>
              </a:rPr>
              <a:t>5г.</a:t>
            </a:r>
          </a:p>
          <a:p>
            <a:pPr algn="ctr"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705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003232" cy="640871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Показ снежинок из квиллинга </a:t>
            </a: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бъяснение техники создания элементов квиллинга</a:t>
            </a:r>
          </a:p>
          <a:p>
            <a:pPr marL="342900" lvl="0" indent="-3429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Воспитатель знакомит детей со способом изображения снежинок с использованием элементов техники квиллинг. Вовлекает детей в художественное творчество. Показывает и объясняет технику создания элементов квиллинга из полосок бумаги.</a:t>
            </a: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чем приступить к работе,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воспитатель предлагает подготовить пальчики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Пальчиковая гимнастика "Снежинки"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Стою и снежинки в ладошку ловлю.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зиму, и снег, и снежинки люблю.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где же снежинки? В ладошке вода!.. 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Куда же исчезли снежинки? Куда?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Растаяли хрупкие льдинки-лучи...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видно, ладошки мои горячи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(Ритмичные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удары, пальцами левой руки, начиная с указательного пальца, по ладони правой руки. Ритмичные удары, пальцами правой руки, начиная с указательного пальца, по ладони левой руки. На первый вопрос сжать кулаки, на второй — разжать.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первый вопрос сжать кулаки, на второй — разжать. Потряхивания расслабленными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ладонями).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65391"/>
            <a:ext cx="3744416" cy="232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5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859216" cy="4464496"/>
          </a:xfrm>
        </p:spPr>
        <p:txBody>
          <a:bodyPr>
            <a:normAutofit fontScale="90000"/>
          </a:bodyPr>
          <a:lstStyle/>
          <a:p>
            <a:r>
              <a:rPr lang="ru-RU" sz="17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Изготовление элементов в техники квиллинг</a:t>
            </a:r>
            <a:br>
              <a:rPr lang="ru-RU" sz="17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создают элементы квиллинга из полосок бумаги.</a:t>
            </a:r>
            <a:b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9" y="1844824"/>
            <a:ext cx="2765773" cy="169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32258"/>
            <a:ext cx="2778781" cy="169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66" y="3789040"/>
            <a:ext cx="4049688" cy="269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94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282259"/>
            <a:ext cx="799288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Перед тем как приступить к конструированию снежинки из готовых элементов, воспитатель предлагает отдохнуть и  поиграть.</a:t>
            </a:r>
            <a:b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1700" b="1" u="sng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Физкультминутка «Снежинки»</a:t>
            </a:r>
            <a: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Мы снежинки, мы пушинки,      (Повороты вокруг своей оси)</a:t>
            </a:r>
            <a:b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Покружиться мы не прочь.</a:t>
            </a:r>
            <a:b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Мы снежинки балеринки          (Руки поднять, соприкоснуть пальцы)</a:t>
            </a:r>
            <a:b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Мы танцуем день и ночь.</a:t>
            </a:r>
            <a:b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Встали вместе все в кружок - получается снежок.</a:t>
            </a:r>
            <a:b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b="1" u="sng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700" b="1" u="sng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7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7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22309"/>
            <a:ext cx="3905672" cy="2603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63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1"/>
            <a:ext cx="6400800" cy="2376264"/>
          </a:xfrm>
        </p:spPr>
        <p:txBody>
          <a:bodyPr>
            <a:normAutofit/>
          </a:bodyPr>
          <a:lstStyle/>
          <a:p>
            <a:r>
              <a:rPr lang="ru-RU" sz="1500" b="1" u="sng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Конструирование из готовых элементов</a:t>
            </a:r>
            <a:r>
              <a:rPr lang="ru-RU" sz="15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5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5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предлагает детям расположить элементы квиллинга в соответствии с общим строением модели снежинки, используя средства конструирования. Включает детей в самостоятельную деятельность, предоставляет время для творческой деятельности, наблюдает за детьми во время выполнения задания. Оказывает индивидуальную помощь, дополнительно объясняет, учитывает темп работы каждого ребенка. </a:t>
            </a:r>
            <a:br>
              <a:rPr lang="ru-RU" sz="1500" dirty="0">
                <a:solidFill>
                  <a:srgbClr val="073E87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1166"/>
            <a:ext cx="3012646" cy="200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20" y="2631166"/>
            <a:ext cx="3012646" cy="200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45692"/>
            <a:ext cx="2970015" cy="1980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46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003232" cy="5421089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Заключительная часть.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Формировать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детей умение оценивать свою деятельность на занятии.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предлагает детям расположить свои работы для просмотра. Привлекает детей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подведению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итогов, к рефлексии. Предлагает детям оценить свои возможности.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sz="1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92830"/>
            <a:ext cx="4625752" cy="3083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003232" cy="5421089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Зимушка- зима благодарит детей за помощь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Дарит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память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встрече снежинки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 которые выполнены в технике квиллинг, и наборы для творчества.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возможности продолжить работу дома,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привлекая мам и пап.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 smtClean="0">
                <a:latin typeface="Times New Roman" pitchFamily="18" charset="0"/>
              </a:rPr>
              <a:t>Волшебное превращение. Возвращение в детский сад.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71122"/>
            <a:ext cx="4373724" cy="27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34269E"/>
                </a:solidFill>
                <a:latin typeface="Times New Roman" pitchFamily="18" charset="0"/>
                <a:cs typeface="Times New Roman" pitchFamily="18" charset="0"/>
              </a:rPr>
              <a:t>Тема: «В гостях у Зимушки - зимы» </a:t>
            </a:r>
            <a:endParaRPr lang="ru-RU" sz="2000" b="1" dirty="0">
              <a:solidFill>
                <a:srgbClr val="3426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sz="quarter" idx="1"/>
          </p:nvPr>
        </p:nvSpPr>
        <p:spPr>
          <a:xfrm>
            <a:off x="1115616" y="1484313"/>
            <a:ext cx="6809184" cy="4989512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Группа/ возраст: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подготовительная к школе группа (6-7 лет)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Образовательная область: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"Художественно - эстетическое развитие", "Познавательное развитие"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Вид занятия: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Форма организации: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подгруппа детей</a:t>
            </a:r>
          </a:p>
          <a:p>
            <a:pPr marL="0" indent="0" eaLnBrk="1" hangingPunct="1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4049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404813"/>
            <a:ext cx="7777162" cy="60690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учить детей передавать характерные особенности предмета средствами конструирования с использованием элементов, изготовленных в технике квиллинг.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7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Учить выделять в процессе восприятия несколько качеств 	предмета (снежинки), анализировать изображение предмета 	(снежинки), сравнивать предметы (снежинки) между собой по 	форме,     строению, выделять характерные детали.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Учить создавать элементы квиллинга из полосок бумаги, 	познакомить со способом изображения предмета (снежинки) с 	использованием элементов данной техники.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Формировать конструктивные навыки размещения частей 	поделки в соответствии с общим строением модели предмета 	(снежинки).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Продолжать учить создавать предметные изображения 	снежинки по модели, развивать чувство композиции.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Закрепить и расширить представление детей о зимнем 	времени года, о снежинках, продолжать работу по 	обогащению словаря детей.</a:t>
            </a:r>
          </a:p>
        </p:txBody>
      </p:sp>
    </p:spTree>
    <p:extLst>
      <p:ext uri="{BB962C8B-B14F-4D97-AF65-F5344CB8AC3E}">
        <p14:creationId xmlns:p14="http://schemas.microsoft.com/office/powerpoint/2010/main" val="41771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404813"/>
            <a:ext cx="7777162" cy="60690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Развивающие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Развивать умение созерцать природные явления, учить 	всматриваться в них.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Развивать общую, мелкую моторику.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Способствовать развитию логического, ассоциативного 	мышления, подводить к самостоятельным предположениям и 	выводам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Воспитывать интерес к природе, к познанию особенностей 	внешнего вида снежинки, к ее изображению средствами 	художественного творчества.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Вызвать чувство восхищения совершенством явлений 	природы (снежинки) и рукотворных предметов (поделки).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Предоставить возможность использовать технику квиллинг 	для воплощения художественного замысла.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Наглядно - дидактический материал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 видео презентация "Снежинки", модели снежинок, изображения снежинок.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Оборудование и материалы: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мольберт, декоративное окно, декоративная дорожка, инструмент для накручивания спирали, полоски бумаги, клей, бумажные салфетки, готовые бумажные элементы для конструирования, бумажная основа снежинки, подкладные салфетки для работы, металлофон, атрибут персонажа "Зимушка- зима", экран, проектор, магнитофон.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ru-RU" sz="1300" dirty="0" smtClean="0">
              <a:solidFill>
                <a:srgbClr val="675A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93538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Содержание деятельности</a:t>
            </a: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836712"/>
            <a:ext cx="7488237" cy="5493097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ct val="0"/>
              </a:spcBef>
              <a:buClrTx/>
              <a:buSzTx/>
              <a:buNone/>
              <a:defRPr/>
            </a:pP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обучающих 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воспитательных задач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соответствует задачам образовательной области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«Физическая культура»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построено с учетом принципа интеграции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образовательных областей: «Физическое развитие» (выполнение физических, спортивных  и дыхательных упражнений, гимнастики для глаз), «Социально-коммуникативное развитие» (умение объединяться в игре со сверстниками, оценка своих действий и поведения, умение сотрудничать в совместной двигательной деятельности, помощь в подготовке спортивной среды,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аккуратное обращение со спортивным инвентарем, физкультурным оборудованием, закрепление навыков соблюдения правил безопасного поведения в спортивных играх, соблюдение двигательной безопасности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«Речевое развитие» (умение договариваться об условиях игры, объяснять её правила), «Познавательное развитие» (расширение кругозора детей в области спортивных игр,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интереса к слушанию художественных произведений о физических упражнениях и спортивных играх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«Художественно-эстетическое развитие» (выполнение движений, отвечающих характеру музыки).</a:t>
            </a:r>
            <a:endParaRPr lang="ru-RU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kumimoji="1" lang="ru-RU" sz="1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1" lang="ru-RU" sz="1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Логичность </a:t>
            </a:r>
            <a:r>
              <a:rPr kumimoji="1"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изложения содержания образования </a:t>
            </a:r>
            <a:r>
              <a:rPr kumimoji="1" lang="ru-RU" sz="1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основана </a:t>
            </a:r>
            <a:r>
              <a:rPr kumimoji="1"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поэтапном</a:t>
            </a:r>
            <a:r>
              <a:rPr kumimoji="1" 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построении занятия, взаимосвязи этапов и четкости перехода от одного этапа к другому. Цели структурных компонентов связаны с целью занятия: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закрепление ранее полученных навыков владения элементами спортивных игр.</a:t>
            </a:r>
            <a:endParaRPr kumimoji="1" lang="ru-RU" sz="18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kumimoji="1"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Соблюдены </a:t>
            </a:r>
            <a:r>
              <a:rPr kumimoji="1"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принципы: активности, наглядности, систематичности, последовательности, доступности, научности, </a:t>
            </a:r>
            <a:r>
              <a:rPr kumimoji="1" lang="ru-RU" sz="1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индивидуально - дифференцированного </a:t>
            </a:r>
            <a:r>
              <a:rPr kumimoji="1"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подхода, </a:t>
            </a:r>
            <a:r>
              <a:rPr kumimoji="1" lang="ru-RU" sz="1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оздоровительной направленности.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138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b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Методы  и  приемы</a:t>
            </a:r>
            <a:br>
              <a:rPr lang="ru-RU" sz="2400" b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20482" name="Объект 2"/>
          <p:cNvSpPr>
            <a:spLocks noGrp="1"/>
          </p:cNvSpPr>
          <p:nvPr>
            <p:ph sz="quarter" idx="1"/>
          </p:nvPr>
        </p:nvSpPr>
        <p:spPr>
          <a:xfrm>
            <a:off x="755650" y="1125538"/>
            <a:ext cx="7272338" cy="5348287"/>
          </a:xfrm>
        </p:spPr>
        <p:txBody>
          <a:bodyPr/>
          <a:lstStyle/>
          <a:p>
            <a:pPr lvl="0" algn="just">
              <a:buSzPct val="100000"/>
              <a:buFont typeface="Wingdings" pitchFamily="2" charset="2"/>
              <a:buChar char="q"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Словесный метод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Вопросы к детям, объяснение, пояснение, беседа. </a:t>
            </a:r>
          </a:p>
          <a:p>
            <a:pPr lvl="0" algn="just">
              <a:buSzPct val="100000"/>
              <a:buFont typeface="Wingdings" pitchFamily="2" charset="2"/>
              <a:buChar char="q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SzPct val="100000"/>
              <a:buFont typeface="Wingdings" pitchFamily="2" charset="2"/>
              <a:buChar char="q"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Наглядный метод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Показ декоративного окна, показ презентации «Снежинки», показ моделей снежинок.</a:t>
            </a:r>
          </a:p>
          <a:p>
            <a:pPr lvl="0">
              <a:buSzPct val="100000"/>
              <a:buFont typeface="Wingdings" pitchFamily="2" charset="2"/>
              <a:buChar char="q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100000"/>
              <a:buFont typeface="Wingdings" pitchFamily="2" charset="2"/>
              <a:buChar char="q"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Практический метод: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Постановка задачи, показ способов действия, изготовление элементов в технике квиллинг, конструирование из готовых элементов, помощь, контроль и регулирование, анализ результатов деятельности, сюрпризный момент. 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100000"/>
              <a:buFont typeface="Wingdings" pitchFamily="2" charset="2"/>
              <a:buChar char="q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100000"/>
              <a:buFont typeface="Wingdings" pitchFamily="2" charset="2"/>
              <a:buChar char="q"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Игровой метод: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Появление «Зимушки – зимы», путь по «заснеженной дорожке», использование волшебных стульев, работа в снежной мастерской, возвращение в детский сад.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SzPct val="100000"/>
              <a:buFont typeface="Wingdings" pitchFamily="2" charset="2"/>
              <a:buChar char="q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E8637"/>
              </a:buClr>
              <a:buFont typeface="Wingdings" pitchFamily="2" charset="2"/>
              <a:buNone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E8637"/>
              </a:buClr>
              <a:buFont typeface="Symbol" pitchFamily="18" charset="2"/>
              <a:buChar char=""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2007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Этапы </a:t>
            </a:r>
            <a:br>
              <a:rPr lang="ru-RU" sz="2400" b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9458" name="Объект 2"/>
          <p:cNvSpPr>
            <a:spLocks noGrp="1"/>
          </p:cNvSpPr>
          <p:nvPr>
            <p:ph sz="quarter" idx="1"/>
          </p:nvPr>
        </p:nvSpPr>
        <p:spPr>
          <a:xfrm>
            <a:off x="899592" y="908720"/>
            <a:ext cx="7272337" cy="52562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Вводная часть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5 минут.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эмоционально- положительный настрой и заинтересованность у детей к проведению занятия.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Расширить и уточнить представления детей о зимнем времени года.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Основная часть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- 20 минут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Научить выделять в процессе восприятия несколько качеств предмета (снежинки).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Создавать элементы квиллинга из полосок бумаги.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конструктивные навыки размещения частей поделки в соответствии с общим строением модели предмета (снежинки).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- 5 минут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 детей умение оценивать свою деятельность на занятии.</a:t>
            </a:r>
          </a:p>
        </p:txBody>
      </p:sp>
    </p:spTree>
    <p:extLst>
      <p:ext uri="{BB962C8B-B14F-4D97-AF65-F5344CB8AC3E}">
        <p14:creationId xmlns:p14="http://schemas.microsoft.com/office/powerpoint/2010/main" val="5386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543800" cy="4794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непосредственно образовательной деятельности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5"/>
            <a:ext cx="8003232" cy="542108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Вводная часть.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Создать эмоционально- положительный настрой и заинтересованность у детей к проведению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занятия. Расширить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уточнить представления детей о зимнем времени года.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встречает детей, устанавливает эмоциональный контакт с детьми.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Расширяет и уточняет представления детей о зимнем времени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года. Предлагает воображаемую ситуацию, нацеливает детей на сотрудничество  - рассказывает что Зима время чудес и волшебства. Происходит появление «Зимушки – зимы» которая предлагает ребятам помочь ей вернуть пропавшие снежинки на окно. </a:t>
            </a:r>
            <a:endParaRPr lang="ru-RU" sz="1200" dirty="0" smtClean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1" y="3572933"/>
            <a:ext cx="3797661" cy="2531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574059"/>
            <a:ext cx="3930261" cy="2620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5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003232" cy="542108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Основная часть.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выделять в процессе восприятия несколько качеств предмета (снежинки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Создавать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элементы квиллинга из полосок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бумаги. Формировать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конструктивные навыки размещения частей поделки в соответствии с общим строением модели предмета (снежинки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1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 презентации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«Снежинки»</a:t>
            </a:r>
            <a:endParaRPr lang="ru-RU" sz="1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>
              <a:spcBef>
                <a:spcPct val="0"/>
              </a:spcBef>
              <a:buClrTx/>
              <a:buSz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показывает детям презентацию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«Снежинки»,</a:t>
            </a:r>
          </a:p>
          <a:p>
            <a:pPr marL="0" lvl="0" indent="0" algn="r">
              <a:spcBef>
                <a:spcPct val="0"/>
              </a:spcBef>
              <a:buClrTx/>
              <a:buSz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обсуждает её с детьми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Стимулирует интерес детей.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 моделей снежинок</a:t>
            </a:r>
            <a:endParaRPr lang="ru-RU" sz="1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рассказывает об особенностях снежинки.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Задает вопросы, стимулирующие процесс мышления.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Побуждает детей к высказыванию.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168352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34" y="3789040"/>
            <a:ext cx="3348701" cy="2232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5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281</TotalTime>
  <Words>705</Words>
  <Application>Microsoft Office PowerPoint</Application>
  <PresentationFormat>Экран (4:3)</PresentationFormat>
  <Paragraphs>183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  МУНИЦИПАЛЬНОЕ ОБРАЗОВАНИЕ ГОРОДСКОЙ ОКРУГ ГОРОД ЛАНГЕПАС ХАНТЫ-МАНСИЙСКОГО АВТОНОМНОГО ОКРУГА – ЮГРЫ ЛАНГЕПАССКОЕ ГОРОДСКОЕ МУНИЦИПАЛЬНОЕ АВТОНОМНОЕ ДОШКОЛЬНОЕ ОБРАЗОВАТЕЛЬНОЕ УЧРЕЖДЕНИЕ «ДЕТСКИЙ САД ОБЩЕРАЗВИВАЮЩЕГО ВИДА № 3 «СВЕТЛЯЧОК»        Мультимедийная разработка  непосредственно образовательной деятельности конструирование для детей подготовительной к школе группы  тема: «В гостях у Зимушки - зимы»  Воспитатель Заскалькина Юлия Николаевна </vt:lpstr>
      <vt:lpstr>Тема: «В гостях у Зимушки - зимы» </vt:lpstr>
      <vt:lpstr>Презентация PowerPoint</vt:lpstr>
      <vt:lpstr>Презентация PowerPoint</vt:lpstr>
      <vt:lpstr>  Содержание деятельности </vt:lpstr>
      <vt:lpstr>Методы  и  приемы </vt:lpstr>
      <vt:lpstr>Этапы  </vt:lpstr>
      <vt:lpstr>Ход непосредственно образовательной деятельности.</vt:lpstr>
      <vt:lpstr>Презентация PowerPoint</vt:lpstr>
      <vt:lpstr>Презентация PowerPoint</vt:lpstr>
      <vt:lpstr>  Изготовление элементов в техники квиллинг Дети создают элементы квиллинга из полосок бумаги.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МУНИЦИПАЛЬНОЕ ОБРАЗОВАНИЕ ГОРОДСКОЙ ОКРУГ ГОРОД ЛАНГЕПАС ХАНТЫ-МАНСИЙСКОГО АВТОНОМНОГО ОКРУГА – ЮГРЫ ЛАНГЕПАССКОЕ ГОРОДСКОЕ МУНИЦИПАЛЬНОЕ АВТОНОМНОЕ ДОШКОЛЬНОЕ ОБРАЗОВАТЕЛЬНОЕ УЧРЕЖДЕНИЕ «ДЕТСКИЙ САД ОБЩЕРАЗВИВАЮЩЕГО ВИДА № 3 «СВЕТЛЯЧОК»        Мультимедийная разработка  непосредственно образовательной деятельности по физической культуре для детей подготовительной к школе группы  тема: «Поможем Олимпийскому Мишке»  Инструктор по физической культуре Кваша И.В. </dc:title>
  <dc:creator>User</dc:creator>
  <cp:lastModifiedBy>User</cp:lastModifiedBy>
  <cp:revision>36</cp:revision>
  <dcterms:created xsi:type="dcterms:W3CDTF">2015-08-12T04:34:09Z</dcterms:created>
  <dcterms:modified xsi:type="dcterms:W3CDTF">2015-08-12T09:58:20Z</dcterms:modified>
</cp:coreProperties>
</file>