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sldIdLst>
    <p:sldId id="256" r:id="rId2"/>
    <p:sldId id="265" r:id="rId3"/>
    <p:sldId id="272" r:id="rId4"/>
    <p:sldId id="268" r:id="rId5"/>
    <p:sldId id="269" r:id="rId6"/>
    <p:sldId id="258" r:id="rId7"/>
    <p:sldId id="266" r:id="rId8"/>
    <p:sldId id="260" r:id="rId9"/>
    <p:sldId id="267" r:id="rId10"/>
    <p:sldId id="270" r:id="rId11"/>
  </p:sldIdLst>
  <p:sldSz cx="9144000" cy="6858000" type="screen4x3"/>
  <p:notesSz cx="6858000" cy="9144000"/>
  <p:photoAlbum layout="1pic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81A14-EC1D-4324-891F-B02AFBE4138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2E7B5-A7AC-4C34-9250-61164FA3C3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3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E7B5-A7AC-4C34-9250-61164FA3C37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5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E7B5-A7AC-4C34-9250-61164FA3C37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4F31-847D-413A-A77E-FD64ADB5210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679-64DA-402A-9115-B26391D03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4F31-847D-413A-A77E-FD64ADB5210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679-64DA-402A-9115-B26391D03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4F31-847D-413A-A77E-FD64ADB5210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679-64DA-402A-9115-B26391D03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4F31-847D-413A-A77E-FD64ADB5210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679-64DA-402A-9115-B26391D03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4F31-847D-413A-A77E-FD64ADB5210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679-64DA-402A-9115-B26391D03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4F31-847D-413A-A77E-FD64ADB5210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679-64DA-402A-9115-B26391D03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4F31-847D-413A-A77E-FD64ADB5210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679-64DA-402A-9115-B26391D03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4F31-847D-413A-A77E-FD64ADB5210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679-64DA-402A-9115-B26391D03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4F31-847D-413A-A77E-FD64ADB5210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679-64DA-402A-9115-B26391D03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4F31-847D-413A-A77E-FD64ADB5210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679-64DA-402A-9115-B26391D03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4F31-847D-413A-A77E-FD64ADB5210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679-64DA-402A-9115-B26391D03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14F31-847D-413A-A77E-FD64ADB5210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A1679-64DA-402A-9115-B26391D03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90162">
            <a:off x="818092" y="970847"/>
            <a:ext cx="7697688" cy="2555419"/>
          </a:xfrm>
        </p:spPr>
        <p:txBody>
          <a:bodyPr>
            <a:noAutofit/>
          </a:bodyPr>
          <a:lstStyle/>
          <a:p>
            <a:pPr algn="ctr"/>
            <a:r>
              <a:rPr lang="ru-RU" sz="6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«Конструируем ЦВЕТОК – ЛИЛИЯ»</a:t>
            </a:r>
            <a:r>
              <a:rPr lang="ru-RU" sz="60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60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886200"/>
            <a:ext cx="2624336" cy="2063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3948" y="4437112"/>
            <a:ext cx="73448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Средняя </a:t>
            </a: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группа  Детский </a:t>
            </a: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сад № </a:t>
            </a: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40  </a:t>
            </a: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комбинированного вида</a:t>
            </a:r>
          </a:p>
          <a:p>
            <a:pPr algn="ctr"/>
            <a:r>
              <a:rPr lang="ru-RU" sz="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Кировского района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Г. Санкт - Петербурга</a:t>
            </a:r>
            <a:endParaRPr lang="ru-RU" sz="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">
    <p:fade thruBlk="1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108012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Лилии для тихой заводи готовы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/>
          </a:p>
        </p:txBody>
      </p:sp>
      <p:pic>
        <p:nvPicPr>
          <p:cNvPr id="3" name="Содержимое 6" descr="C:\Users\Ольга Влдимровна\Desktop\ЗАН ПО КОНСТР -ЛИИЯ\20150403_10341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03648" y="476672"/>
            <a:ext cx="65527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49280"/>
            <a:ext cx="8183880" cy="85760"/>
          </a:xfrm>
        </p:spPr>
        <p:txBody>
          <a:bodyPr>
            <a:normAutofit fontScale="90000"/>
          </a:bodyPr>
          <a:lstStyle/>
          <a:p>
            <a:r>
              <a:rPr lang="ru-RU" sz="4000" u="sng" dirty="0" smtClean="0">
                <a:solidFill>
                  <a:srgbClr val="C00000"/>
                </a:solidFill>
              </a:rPr>
              <a:t/>
            </a:r>
            <a:br>
              <a:rPr lang="ru-RU" sz="4000" u="sng" dirty="0" smtClean="0">
                <a:solidFill>
                  <a:srgbClr val="C00000"/>
                </a:solidFill>
              </a:rPr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4600" b="1" u="sng" dirty="0" smtClean="0">
                <a:solidFill>
                  <a:srgbClr val="C00000"/>
                </a:solidFill>
              </a:rPr>
              <a:t>Программное содержание: </a:t>
            </a:r>
          </a:p>
          <a:p>
            <a:pPr>
              <a:lnSpc>
                <a:spcPct val="120000"/>
              </a:lnSpc>
              <a:buNone/>
            </a:pPr>
            <a:endParaRPr lang="ru-RU" u="sng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1. Научить детей конструировать изделия, в основе которых лежат точно выбранные детали, самостоятельно выбирать материал для работы, использовать представленный образец, схемы поделок.</a:t>
            </a:r>
          </a:p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2. Стимулировать интерес к экспериментированию и конструированию из бросового материала.</a:t>
            </a:r>
          </a:p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3. Способствовать воспитанию усидчивости, аккуратности, художественного вкуса.</a:t>
            </a:r>
          </a:p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4. Воспитывать трудолюбие.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i="1" dirty="0" smtClean="0"/>
              <a:t>Цель: Развивать конструкторские и художественные возможности детей.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b="1" i="1" dirty="0" smtClean="0"/>
              <a:t>Задачи:</a:t>
            </a:r>
          </a:p>
          <a:p>
            <a:r>
              <a:rPr lang="ru-RU" sz="2800" b="1" i="1" dirty="0" smtClean="0"/>
              <a:t>Сформировать у дошкольников познавательную и исследовательскую активность, стремление к умственной деятельности: приобщить детей к миру художественного изобретательства; развивать эстетический вкус, конструкторские навыки и умения.</a:t>
            </a:r>
          </a:p>
          <a:p>
            <a:r>
              <a:rPr lang="ru-RU" sz="2800" b="1" i="1" dirty="0" smtClean="0"/>
              <a:t>Познакомить со свойствами и возможностью использования пластилина, картона и бросового материала (пластиковые ложки.</a:t>
            </a:r>
            <a:endParaRPr lang="ru-RU" sz="2800" b="1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Материал для работы: </a:t>
            </a:r>
            <a:r>
              <a:rPr lang="ru-RU" sz="2800" b="1" dirty="0" smtClean="0">
                <a:solidFill>
                  <a:srgbClr val="002060"/>
                </a:solidFill>
              </a:rPr>
              <a:t>пластмассовые ложки , пластилин, ножницы  и зелёный картон.</a:t>
            </a:r>
            <a:endParaRPr lang="ru-RU" sz="2800" b="1" dirty="0"/>
          </a:p>
        </p:txBody>
      </p:sp>
      <p:pic>
        <p:nvPicPr>
          <p:cNvPr id="4" name="Содержимое 3" descr="C:\Users\Ольга Влдимровна\Desktop\НОВ\20150406_142508.jpg"/>
          <p:cNvPicPr>
            <a:picLocks noGrp="1"/>
          </p:cNvPicPr>
          <p:nvPr>
            <p:ph idx="1"/>
          </p:nvPr>
        </p:nvPicPr>
        <p:blipFill>
          <a:blip r:embed="rId2" cstate="print"/>
          <a:srcRect t="2881" b="2881"/>
          <a:stretch>
            <a:fillRect/>
          </a:stretch>
        </p:blipFill>
        <p:spPr bwMode="auto">
          <a:xfrm>
            <a:off x="683568" y="1772816"/>
            <a:ext cx="6768752" cy="468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440160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</a:rPr>
              <a:t>Подготовительная работа:</a:t>
            </a:r>
            <a:br>
              <a:rPr lang="ru-RU" sz="4000" b="1" u="sng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1. Вырезание листа для цветка из зелёного картона;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Ольга Влдимровна\Desktop\Новая папка\20150403_102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9802" y="1844824"/>
            <a:ext cx="3628265" cy="483768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93107">
            <a:off x="11904" y="620688"/>
            <a:ext cx="8064896" cy="1584176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2. Подготовка листочка из картона и лепестков из пластиковых ложек для цветка – лилия (работа ножницами).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Содержимое 16" descr="C:\Users\Ольга Влдимровна\Desktop\ЗАН ПО КОНСТР -ЛИИЯ\20150403_10211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264" y="2204864"/>
            <a:ext cx="4248472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88024" y="2852936"/>
            <a:ext cx="3898776" cy="32732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3557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3.Работа с пластилином –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основы для цветка.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 Влдимровна\Desktop\Новая папка (2)\20150408_100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1340768"/>
            <a:ext cx="3816424" cy="5087035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2060848"/>
            <a:ext cx="3744416" cy="3744416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ru-RU" sz="2800" b="1" dirty="0" smtClean="0"/>
              <a:t>Основание для крепления лепестков – из белого или зелёного цвета;</a:t>
            </a:r>
          </a:p>
          <a:p>
            <a:pPr marL="342900" indent="-342900">
              <a:buAutoNum type="arabicParenR"/>
            </a:pPr>
            <a:r>
              <a:rPr lang="ru-RU" sz="2800" b="1" dirty="0" smtClean="0"/>
              <a:t>Сердцевина - из жёлтого цвета.</a:t>
            </a:r>
            <a:endParaRPr lang="ru-RU" sz="28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9472" cy="7200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 descr="C:\Users\Ольга Влдимровна\Desktop\НОВ\КОНСТРУР. ЦВЕТО-ЛИЛИИ\20150331_17122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21239682">
            <a:off x="3128431" y="352336"/>
            <a:ext cx="3351762" cy="424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653136"/>
            <a:ext cx="7776864" cy="1656184"/>
          </a:xfrm>
        </p:spPr>
        <p:txBody>
          <a:bodyPr>
            <a:normAutofit/>
          </a:bodyPr>
          <a:lstStyle/>
          <a:p>
            <a:pPr marL="342900" indent="-342900">
              <a:buAutoNum type="arabicPeriod" startAt="4"/>
            </a:pPr>
            <a:r>
              <a:rPr lang="ru-RU" sz="2400" b="1" dirty="0" smtClean="0">
                <a:solidFill>
                  <a:schemeClr val="tx1"/>
                </a:solidFill>
              </a:rPr>
              <a:t>4. Крепление нижнего ряда лепестков цветка из больших ложек с боковой стороны пластилиновой  круглой основы;</a:t>
            </a:r>
          </a:p>
          <a:p>
            <a:pPr marL="342900" indent="-342900">
              <a:buAutoNum type="arabicPeriod" startAt="4"/>
            </a:pPr>
            <a:r>
              <a:rPr lang="ru-RU" sz="2400" b="1" dirty="0" smtClean="0">
                <a:solidFill>
                  <a:schemeClr val="tx1"/>
                </a:solidFill>
              </a:rPr>
              <a:t>5. Крепление малых лепестков  ближе к центру;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83152" cy="8241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Завершение работы.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1340768"/>
            <a:ext cx="3528392" cy="47552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 Влдимровна\Desktop\Новая папка\20150403_103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79744"/>
            <a:ext cx="3863181" cy="5150908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217</Words>
  <Application>Microsoft Office PowerPoint</Application>
  <PresentationFormat>Экран (4:3)</PresentationFormat>
  <Paragraphs>29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«Конструируем ЦВЕТОК – ЛИЛИЯ» </vt:lpstr>
      <vt:lpstr> </vt:lpstr>
      <vt:lpstr>Цель: Развивать конструкторские и художественные возможности детей.</vt:lpstr>
      <vt:lpstr>Материал для работы: пластмассовые ложки , пластилин, ножницы  и зелёный картон.</vt:lpstr>
      <vt:lpstr>Подготовительная работа: 1. Вырезание листа для цветка из зелёного картона;</vt:lpstr>
      <vt:lpstr> 2. Подготовка листочка из картона и лепестков из пластиковых ложек для цветка – лилия (работа ножницами). </vt:lpstr>
      <vt:lpstr>3.Работа с пластилином – изготовление основы для цветка.</vt:lpstr>
      <vt:lpstr> </vt:lpstr>
      <vt:lpstr>Завершение работы.</vt:lpstr>
      <vt:lpstr>Лилии для тихой заводи готовы!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ПРЕЗНТАЦИЯ</dc:title>
  <dc:creator>Ольга Влдимровна</dc:creator>
  <cp:lastModifiedBy>Ольга Владимировна</cp:lastModifiedBy>
  <cp:revision>58</cp:revision>
  <dcterms:created xsi:type="dcterms:W3CDTF">2014-12-11T10:46:30Z</dcterms:created>
  <dcterms:modified xsi:type="dcterms:W3CDTF">2015-11-19T17:15:03Z</dcterms:modified>
</cp:coreProperties>
</file>