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75" r:id="rId5"/>
    <p:sldId id="258" r:id="rId6"/>
    <p:sldId id="266" r:id="rId7"/>
    <p:sldId id="259" r:id="rId8"/>
    <p:sldId id="272" r:id="rId9"/>
    <p:sldId id="260" r:id="rId10"/>
    <p:sldId id="261" r:id="rId11"/>
    <p:sldId id="277" r:id="rId12"/>
    <p:sldId id="262" r:id="rId13"/>
    <p:sldId id="270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96633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48" autoAdjust="0"/>
    <p:restoredTop sz="94660"/>
  </p:normalViewPr>
  <p:slideViewPr>
    <p:cSldViewPr>
      <p:cViewPr varScale="1">
        <p:scale>
          <a:sx n="103" d="100"/>
          <a:sy n="103" d="100"/>
        </p:scale>
        <p:origin x="-2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21212">
            <a:off x="2118282" y="2445539"/>
            <a:ext cx="1891484" cy="85053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733769">
            <a:off x="5411595" y="3982374"/>
            <a:ext cx="1928826" cy="7143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2591786">
            <a:off x="4778490" y="4971634"/>
            <a:ext cx="1928826" cy="68310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15 0.14537 L 0.0059 0.0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Полезные привычки соблюдай, </a:t>
            </a:r>
            <a:br>
              <a:rPr lang="ru-RU" sz="3600" b="1" dirty="0" smtClean="0"/>
            </a:br>
            <a:r>
              <a:rPr lang="ru-RU" sz="3600" b="1" dirty="0" smtClean="0"/>
              <a:t>а плохие отвергай</a:t>
            </a:r>
            <a:endParaRPr lang="ru-RU" sz="3600" b="1" dirty="0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1357298"/>
            <a:ext cx="2071702" cy="2234407"/>
          </a:xfrm>
        </p:spPr>
      </p:pic>
      <p:pic>
        <p:nvPicPr>
          <p:cNvPr id="5124" name="Picture 4" descr="http://funforkids.ru/pictures/hygiene/hygiene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357298"/>
            <a:ext cx="2143140" cy="2214578"/>
          </a:xfrm>
          <a:prstGeom prst="rect">
            <a:avLst/>
          </a:prstGeom>
          <a:noFill/>
        </p:spPr>
      </p:pic>
      <p:pic>
        <p:nvPicPr>
          <p:cNvPr id="5126" name="Picture 6" descr="http://www.xxlbook.ru/imgh904240.png"/>
          <p:cNvPicPr>
            <a:picLocks noChangeAspect="1" noChangeArrowheads="1"/>
          </p:cNvPicPr>
          <p:nvPr/>
        </p:nvPicPr>
        <p:blipFill>
          <a:blip r:embed="rId5"/>
          <a:srcRect b="6249"/>
          <a:stretch>
            <a:fillRect/>
          </a:stretch>
        </p:blipFill>
        <p:spPr bwMode="auto">
          <a:xfrm>
            <a:off x="2214546" y="4000504"/>
            <a:ext cx="2071702" cy="2357454"/>
          </a:xfrm>
          <a:prstGeom prst="rect">
            <a:avLst/>
          </a:prstGeom>
          <a:noFill/>
        </p:spPr>
      </p:pic>
      <p:pic>
        <p:nvPicPr>
          <p:cNvPr id="5128" name="Picture 8" descr="http://www.pro-razvitie.ru/upload/video/thumbs/medium/2012/08/30/lvenok-i-cherepaha1346307418-503f055acd38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8" y="4000504"/>
            <a:ext cx="2643206" cy="2000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21212">
            <a:off x="2118282" y="2445539"/>
            <a:ext cx="1891484" cy="85053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733769">
            <a:off x="5411595" y="3982374"/>
            <a:ext cx="1928826" cy="7143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2591786">
            <a:off x="4830200" y="4996717"/>
            <a:ext cx="1928826" cy="68310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8008923">
            <a:off x="2714170" y="5179780"/>
            <a:ext cx="1816915" cy="714380"/>
          </a:xfrm>
          <a:prstGeom prst="ellipse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 0.13657 L -3.88889E-6 -5.55556E-6 " pathEditMode="relative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85736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185736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85736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85736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28926" y="2285992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57752" y="2285992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0694" y="2285992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2285992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214810" y="2285992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43636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0694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Ё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4810" y="2714620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3143248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71868" y="3143248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14810" y="3143248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43042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285984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28926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1868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4810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00100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7752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Ж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143636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00694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86578" y="3571876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85984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928926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571868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14810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43042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00694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57752" y="4000504"/>
            <a:ext cx="642942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3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4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6500"/>
                            </p:stCondLst>
                            <p:childTnLst>
                              <p:par>
                                <p:cTn id="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7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8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5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9000"/>
                            </p:stCondLst>
                            <p:childTnLst>
                              <p:par>
                                <p:cTn id="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9500"/>
                            </p:stCondLst>
                            <p:childTnLst>
                              <p:par>
                                <p:cTn id="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0"/>
                            </p:stCondLst>
                            <p:childTnLst>
                              <p:par>
                                <p:cTn id="10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5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10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1500"/>
                            </p:stCondLst>
                            <p:childTnLst>
                              <p:par>
                                <p:cTn id="1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2000"/>
                            </p:stCondLst>
                            <p:childTnLst>
                              <p:par>
                                <p:cTn id="1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2500"/>
                            </p:stCondLst>
                            <p:childTnLst>
                              <p:par>
                                <p:cTn id="122" presetID="3" presetClass="entr" presetSubtype="1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3000"/>
                            </p:stCondLst>
                            <p:childTnLst>
                              <p:par>
                                <p:cTn id="1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63500"/>
                            </p:stCondLst>
                            <p:childTnLst>
                              <p:par>
                                <p:cTn id="1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4000"/>
                            </p:stCondLst>
                            <p:childTnLst>
                              <p:par>
                                <p:cTn id="1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4500"/>
                            </p:stCondLst>
                            <p:childTnLst>
                              <p:par>
                                <p:cTn id="1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5000"/>
                            </p:stCondLst>
                            <p:childTnLst>
                              <p:par>
                                <p:cTn id="1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5500"/>
                            </p:stCondLst>
                            <p:childTnLst>
                              <p:par>
                                <p:cTn id="1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21212">
            <a:off x="2118282" y="2445539"/>
            <a:ext cx="1891484" cy="85053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733769">
            <a:off x="5411595" y="3982374"/>
            <a:ext cx="1928826" cy="7143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2591786">
            <a:off x="4830200" y="4996717"/>
            <a:ext cx="1928826" cy="683105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8008923">
            <a:off x="2714170" y="5179780"/>
            <a:ext cx="1816915" cy="714380"/>
          </a:xfrm>
          <a:prstGeom prst="ellipse">
            <a:avLst/>
          </a:prstGeom>
          <a:solidFill>
            <a:srgbClr val="FF66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rot="21140222">
            <a:off x="1857356" y="4000504"/>
            <a:ext cx="1785950" cy="64294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27 0.0419 L 8.05556E-6 -1.48148E-6 " pathEditMode="relative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58419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857232"/>
            <a:ext cx="7786742" cy="56436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9545725">
            <a:off x="1872962" y="4583836"/>
            <a:ext cx="2763180" cy="1414428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ИЗВИНИ ПОЖАЛУЙСТА, ПРОСТИ и РАЗРЕШИ. Эти слова говори от души.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 rot="20038736">
            <a:off x="3021031" y="746649"/>
            <a:ext cx="1423412" cy="2385714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Скажем «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СПАСИБО» с тобою не раз, за все что делают для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нас!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1465370">
            <a:off x="4920807" y="776146"/>
            <a:ext cx="1500198" cy="2357454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Яркое солнышко</a:t>
            </a:r>
          </a:p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Стало опять</a:t>
            </a:r>
          </a:p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«ДОБРОЕ УТРО!»</a:t>
            </a:r>
          </a:p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Должны мы сказать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 rot="620384">
            <a:off x="1170265" y="2870429"/>
            <a:ext cx="2653480" cy="1340194"/>
          </a:xfrm>
          <a:prstGeom prst="ellipse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Пора за стол, все для еды накрыто, ПРИЯТНОГО желаем АППЕТИТА!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20701451">
            <a:off x="5466492" y="2754143"/>
            <a:ext cx="2643206" cy="134331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Говорить друзьям не лень,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Улыбаясь: «ДОБРЫЙ ДЕНЬ!»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 rot="2227607">
            <a:off x="4740733" y="4543043"/>
            <a:ext cx="2386147" cy="126092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 другу на прощание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 скажем «ДО СВИДАНИЯ!»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714744" y="2857496"/>
            <a:ext cx="2000264" cy="192882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Вежливых слов не одно и не два,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Помни и знай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чудо-слова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4999857" y="2405957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32 -0.12314 L -0.00087 -0.009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pravila etiketa dlya samyx malenkix 1 Правила этикета для самых маленьких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42918"/>
            <a:ext cx="21431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ravila etiketa dlya samyx malenkix 2 Правила этикета для самых маленьких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4572008"/>
            <a:ext cx="217645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ravila etiketa dlya samyx malenkix 4 Правила этикета для самых маленьких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642918"/>
            <a:ext cx="21621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ravila etiketa dlya samyx malenkix 5 Правила этикета для самых маленьких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4572008"/>
            <a:ext cx="2071702" cy="2000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ravila etiketa dlya samyx malenkix 6 Правила этикета для самых маленьких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2643182"/>
            <a:ext cx="22145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ravila etiketa dlya samyx malenkix 7 Правила этикета для самых маленьких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642918"/>
            <a:ext cx="2214578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pravila etiketa dlya samyx malenkix 8 Правила этикета для самых маленьких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2643182"/>
            <a:ext cx="221457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000364" y="4786322"/>
            <a:ext cx="3143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Быть воспитанным ребенком очень важно с малых лет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17847 L 2.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 rot="10800000">
            <a:off x="3571868" y="285728"/>
            <a:ext cx="1714512" cy="2369482"/>
          </a:xfrm>
          <a:prstGeom prst="triangle">
            <a:avLst>
              <a:gd name="adj" fmla="val 44920"/>
            </a:avLst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4139134">
            <a:off x="5606186" y="1174640"/>
            <a:ext cx="1785950" cy="2582618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 rot="20446874">
            <a:off x="3717825" y="463004"/>
            <a:ext cx="1651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Всех ребят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зови по имени всегда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6438372">
            <a:off x="1259827" y="1496187"/>
            <a:ext cx="1643038" cy="2650994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 rot="1997654">
            <a:off x="689246" y="2254122"/>
            <a:ext cx="2214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Друг другу говори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только милые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слова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2545617">
            <a:off x="2426908" y="3773360"/>
            <a:ext cx="1571636" cy="2510237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 rot="19335707">
            <a:off x="2072347" y="4875298"/>
            <a:ext cx="17419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Не дразнись, не будь задирай никогда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8449868">
            <a:off x="5098680" y="3554242"/>
            <a:ext cx="1825635" cy="2625029"/>
          </a:xfrm>
          <a:prstGeom prst="triangl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rot="19138334">
            <a:off x="5505003" y="1885062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Над знакомыми смеяться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Могут только злые бяки.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Людей не надо обижать!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097033">
            <a:off x="5564025" y="4559294"/>
            <a:ext cx="19288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Грубо разговаривать,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Насмешливо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дразниться –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Это плохо,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некрасиво!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43306" y="2714620"/>
            <a:ext cx="1571636" cy="142876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65490" y="2972596"/>
            <a:ext cx="1571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Добрым 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очень важно быть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142853"/>
            <a:ext cx="7772400" cy="114300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71678"/>
            <a:ext cx="6400800" cy="4429156"/>
          </a:xfrm>
        </p:spPr>
        <p:txBody>
          <a:bodyPr/>
          <a:lstStyle/>
          <a:p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21212">
            <a:off x="2118282" y="2445539"/>
            <a:ext cx="1891484" cy="85053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806 -0.09444 L 3.33333E-6 -3.7037E-6 " pathEditMode="relative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1438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Культуру поведения за столом соблюдай</a:t>
            </a:r>
            <a:endParaRPr lang="ru-RU" sz="3200" b="1" dirty="0"/>
          </a:p>
        </p:txBody>
      </p:sp>
      <p:sp>
        <p:nvSpPr>
          <p:cNvPr id="7" name="Двенадцатиугольник 6"/>
          <p:cNvSpPr/>
          <p:nvPr/>
        </p:nvSpPr>
        <p:spPr>
          <a:xfrm>
            <a:off x="4143372" y="857232"/>
            <a:ext cx="1571636" cy="1357322"/>
          </a:xfrm>
          <a:prstGeom prst="dodecagon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венадцатиугольник 7"/>
          <p:cNvSpPr/>
          <p:nvPr/>
        </p:nvSpPr>
        <p:spPr>
          <a:xfrm>
            <a:off x="3929058" y="2857496"/>
            <a:ext cx="1714512" cy="1357322"/>
          </a:xfrm>
          <a:prstGeom prst="dodecagon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енадцатиугольник 8"/>
          <p:cNvSpPr/>
          <p:nvPr/>
        </p:nvSpPr>
        <p:spPr>
          <a:xfrm>
            <a:off x="5857884" y="3786190"/>
            <a:ext cx="1785950" cy="1357322"/>
          </a:xfrm>
          <a:prstGeom prst="dodecagon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енадцатиугольник 9"/>
          <p:cNvSpPr/>
          <p:nvPr/>
        </p:nvSpPr>
        <p:spPr>
          <a:xfrm>
            <a:off x="6286512" y="1643050"/>
            <a:ext cx="2000264" cy="1643074"/>
          </a:xfrm>
          <a:prstGeom prst="dodecagon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Содержимое 12" descr="за столом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14348" y="1285860"/>
            <a:ext cx="2857520" cy="3286148"/>
          </a:xfrm>
        </p:spPr>
      </p:pic>
      <p:sp>
        <p:nvSpPr>
          <p:cNvPr id="14" name="TextBox 13"/>
          <p:cNvSpPr txBox="1"/>
          <p:nvPr/>
        </p:nvSpPr>
        <p:spPr>
          <a:xfrm>
            <a:off x="4071934" y="1142984"/>
            <a:ext cx="1785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Перед едой обязательно вымой руки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357950" y="1785926"/>
            <a:ext cx="200026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/>
              <a:t>Не торопись! Ешь небольшими кусочками, тщательно пережевывай с закрытым ртом.</a:t>
            </a:r>
            <a:endParaRPr lang="ru-RU" sz="1500" dirty="0"/>
          </a:p>
        </p:txBody>
      </p:sp>
      <p:sp>
        <p:nvSpPr>
          <p:cNvPr id="16" name="TextBox 15"/>
          <p:cNvSpPr txBox="1"/>
          <p:nvPr/>
        </p:nvSpPr>
        <p:spPr>
          <a:xfrm>
            <a:off x="4000496" y="3071810"/>
            <a:ext cx="1714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Во время еды не крутись, не размахивай руками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5857884" y="3929066"/>
            <a:ext cx="1714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Испачканные руки и рот вытирай салфеткой</a:t>
            </a:r>
            <a:endParaRPr lang="ru-RU" sz="1600" dirty="0"/>
          </a:p>
        </p:txBody>
      </p:sp>
      <p:sp>
        <p:nvSpPr>
          <p:cNvPr id="19" name="Двенадцатиугольник 18"/>
          <p:cNvSpPr/>
          <p:nvPr/>
        </p:nvSpPr>
        <p:spPr>
          <a:xfrm>
            <a:off x="4071934" y="4786322"/>
            <a:ext cx="1714512" cy="1357322"/>
          </a:xfrm>
          <a:prstGeom prst="dodecagon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4000496" y="5214950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После еды скажи «СПАСИБО!»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вал 17"/>
          <p:cNvSpPr/>
          <p:nvPr/>
        </p:nvSpPr>
        <p:spPr>
          <a:xfrm>
            <a:off x="3643306" y="3143248"/>
            <a:ext cx="1785950" cy="171451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429124" y="3857628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9290910">
            <a:off x="4219483" y="4272098"/>
            <a:ext cx="659573" cy="704437"/>
          </a:xfrm>
          <a:prstGeom prst="arc">
            <a:avLst>
              <a:gd name="adj1" fmla="val 16200000"/>
              <a:gd name="adj2" fmla="val 20701844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963313">
            <a:off x="4017360" y="3637543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 rot="1180887">
            <a:off x="4659600" y="3621904"/>
            <a:ext cx="323464" cy="152079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143372" y="3643314"/>
            <a:ext cx="142876" cy="14287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786314" y="3643314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3857620" y="3429000"/>
            <a:ext cx="357190" cy="21431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714876" y="3429000"/>
            <a:ext cx="357190" cy="1428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Месяц 41"/>
          <p:cNvSpPr/>
          <p:nvPr/>
        </p:nvSpPr>
        <p:spPr>
          <a:xfrm>
            <a:off x="4429124" y="4857760"/>
            <a:ext cx="142876" cy="1643074"/>
          </a:xfrm>
          <a:prstGeom prst="moon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 rot="19907979">
            <a:off x="4432963" y="5300142"/>
            <a:ext cx="1357322" cy="357190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9793380">
            <a:off x="5142733" y="2477395"/>
            <a:ext cx="2132335" cy="855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71934" y="1357298"/>
            <a:ext cx="928694" cy="1785950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21212">
            <a:off x="2118282" y="2445539"/>
            <a:ext cx="1891484" cy="850534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733769">
            <a:off x="5411595" y="3982374"/>
            <a:ext cx="1928826" cy="714380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87 0.0419 L -1.38889E-6 -3.7037E-6 " pathEditMode="relative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227</Words>
  <PresentationFormat>Экран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Культуру поведения за столом соблюдай</vt:lpstr>
      <vt:lpstr>Слайд 9</vt:lpstr>
      <vt:lpstr>Слайд 10</vt:lpstr>
      <vt:lpstr>Полезные привычки соблюдай,  а плохие отвергай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Арк@дич</dc:creator>
  <cp:lastModifiedBy>Арк@дич</cp:lastModifiedBy>
  <cp:revision>60</cp:revision>
  <dcterms:created xsi:type="dcterms:W3CDTF">2014-03-26T10:35:58Z</dcterms:created>
  <dcterms:modified xsi:type="dcterms:W3CDTF">2014-03-31T06:59:52Z</dcterms:modified>
</cp:coreProperties>
</file>