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0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1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81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794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21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4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329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149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8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7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65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1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70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3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5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56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6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7B731F-A84F-434E-9175-D64DC9EA8532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428CD5-22E6-4377-9B6E-82583226B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1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laycast.ru/uploads/2014/05/03/84577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4" y="1246262"/>
            <a:ext cx="5961167" cy="44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10384" y="1861832"/>
            <a:ext cx="6751177" cy="323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Интегрированное  занятие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старшей группе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«Пусть всегда будет книга»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(путешествие по сказкам)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и провела: Киселева М.И.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2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8" y="879149"/>
            <a:ext cx="6997581" cy="52481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81771" y="1728078"/>
            <a:ext cx="3760150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на мачеху стирала, и горох перебирала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ночам при свечке, а спала у печки.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Хороша как солнышко, кто же это? (Золушка)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6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37" y="606751"/>
            <a:ext cx="5783825" cy="56573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11728" y="1665811"/>
            <a:ext cx="3471270" cy="2959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 волком не дрожал, от медведя убежал,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лисице на зубок все ж попался… (Колобок)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4" y="615297"/>
            <a:ext cx="7742491" cy="5597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75020" y="1196411"/>
            <a:ext cx="4324172" cy="3763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Эту как зовут старушку?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Просит бабушка избушку: </a:t>
            </a:r>
            <a:b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«Разверни-ка свой фасад:</a:t>
            </a:r>
            <a:b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Ко мне — перед, к лесу — зад!»</a:t>
            </a:r>
            <a:b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Топнет костяной ногой.</a:t>
            </a:r>
            <a:b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Звать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бабулечку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3" y="551175"/>
            <a:ext cx="4572000" cy="56316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37532" y="1247685"/>
            <a:ext cx="4666004" cy="4238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не низок не высок, разный в нем живет народ: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Мышка – норушка, лягушка – квакушка,</a:t>
            </a:r>
            <a:b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Зайка –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побегайка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лисичка – сестричка,</a:t>
            </a:r>
            <a:b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Серый волк зубами щёлк</a:t>
            </a:r>
            <a:b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терем -…….ТЕРЕМОК</a:t>
            </a:r>
            <a:b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1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лай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66" y="615298"/>
            <a:ext cx="9614018" cy="56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055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105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 АЛЕКС</dc:creator>
  <cp:lastModifiedBy>КИСЕЛЕВ АЛЕКС</cp:lastModifiedBy>
  <cp:revision>4</cp:revision>
  <dcterms:created xsi:type="dcterms:W3CDTF">2015-10-19T21:09:32Z</dcterms:created>
  <dcterms:modified xsi:type="dcterms:W3CDTF">2015-10-19T21:32:41Z</dcterms:modified>
</cp:coreProperties>
</file>