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62" r:id="rId2"/>
    <p:sldId id="559" r:id="rId3"/>
    <p:sldId id="565" r:id="rId4"/>
    <p:sldId id="566" r:id="rId5"/>
    <p:sldId id="543" r:id="rId6"/>
    <p:sldId id="570" r:id="rId7"/>
    <p:sldId id="568" r:id="rId8"/>
    <p:sldId id="571" r:id="rId9"/>
    <p:sldId id="567" r:id="rId10"/>
    <p:sldId id="5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D3F03"/>
    <a:srgbClr val="F3650D"/>
    <a:srgbClr val="00FFFF"/>
    <a:srgbClr val="FD99B3"/>
    <a:srgbClr val="FFE94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70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5614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«Задача на увеличение числа»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40" y="1329506"/>
            <a:ext cx="4244548" cy="29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14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7250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5112329"/>
              </p:ext>
            </p:extLst>
          </p:nvPr>
        </p:nvGraphicFramePr>
        <p:xfrm>
          <a:off x="1428728" y="2087463"/>
          <a:ext cx="3357584" cy="888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698"/>
                <a:gridCol w="419698"/>
                <a:gridCol w="419698"/>
                <a:gridCol w="419698"/>
                <a:gridCol w="419698"/>
                <a:gridCol w="419698"/>
                <a:gridCol w="419698"/>
                <a:gridCol w="419698"/>
              </a:tblGrid>
              <a:tr h="444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Равнобедренный треугольник 18"/>
          <p:cNvSpPr/>
          <p:nvPr/>
        </p:nvSpPr>
        <p:spPr>
          <a:xfrm>
            <a:off x="1428728" y="2119199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857356" y="2119199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714612" y="2119199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285984" y="2119199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57356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85984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14612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143240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571868" y="2547827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178694" y="3039343"/>
            <a:ext cx="706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 больше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 треугольников.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90872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и кругов на рисунке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9579521"/>
              </p:ext>
            </p:extLst>
          </p:nvPr>
        </p:nvGraphicFramePr>
        <p:xfrm>
          <a:off x="1428728" y="2102272"/>
          <a:ext cx="3357584" cy="888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698"/>
                <a:gridCol w="419698"/>
                <a:gridCol w="419698"/>
                <a:gridCol w="419698"/>
                <a:gridCol w="419698"/>
                <a:gridCol w="419698"/>
                <a:gridCol w="419698"/>
                <a:gridCol w="419698"/>
              </a:tblGrid>
              <a:tr h="444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Равнобедренный треугольник 18"/>
          <p:cNvSpPr/>
          <p:nvPr/>
        </p:nvSpPr>
        <p:spPr>
          <a:xfrm>
            <a:off x="1428728" y="2134008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1857356" y="2134008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714612" y="2134008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285984" y="2134008"/>
            <a:ext cx="428628" cy="357190"/>
          </a:xfrm>
          <a:prstGeom prst="triangl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428728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57356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285984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14612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143240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571868" y="2562636"/>
            <a:ext cx="357190" cy="35719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178694" y="3054152"/>
            <a:ext cx="7065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 больше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 треугольников.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1738" y="3687415"/>
            <a:ext cx="163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ещё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90872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количество треугольников и кругов на рисунке Кати.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2776" y="3687415"/>
            <a:ext cx="6487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столько же,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треугольников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8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06778" y="500042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Катя начертила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отрезок длиной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синий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3е длиннее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авая круглая скобка 25"/>
          <p:cNvSpPr/>
          <p:nvPr/>
        </p:nvSpPr>
        <p:spPr>
          <a:xfrm rot="16200000">
            <a:off x="2360571" y="777988"/>
            <a:ext cx="252837" cy="4147168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6568" y="1988840"/>
            <a:ext cx="92869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13060" y="4683292"/>
            <a:ext cx="6424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13404" y="3410040"/>
            <a:ext cx="1" cy="8183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авая круглая скобка 38"/>
          <p:cNvSpPr/>
          <p:nvPr/>
        </p:nvSpPr>
        <p:spPr>
          <a:xfrm rot="5400000" flipV="1">
            <a:off x="3600394" y="2664223"/>
            <a:ext cx="160735" cy="1782476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авая круглая скобка 39"/>
          <p:cNvSpPr/>
          <p:nvPr/>
        </p:nvSpPr>
        <p:spPr>
          <a:xfrm rot="5400000" flipV="1">
            <a:off x="1489273" y="3345186"/>
            <a:ext cx="230832" cy="2370986"/>
          </a:xfrm>
          <a:prstGeom prst="rightBracket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789907" y="3310366"/>
            <a:ext cx="0" cy="9033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7097" y="3626063"/>
            <a:ext cx="5813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3е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13405" y="3196374"/>
            <a:ext cx="4158591" cy="213666"/>
            <a:chOff x="413405" y="3196374"/>
            <a:chExt cx="4158591" cy="213666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418535" y="3281060"/>
              <a:ext cx="4147167" cy="2930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870939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27691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2682881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464970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06765" y="3303014"/>
              <a:ext cx="213666" cy="38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413405" y="4084565"/>
            <a:ext cx="2376502" cy="213666"/>
            <a:chOff x="413405" y="4084565"/>
            <a:chExt cx="2376502" cy="213666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rot="5400000">
              <a:off x="2088852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2682881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1494823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900794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306765" y="4191205"/>
              <a:ext cx="213666" cy="3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418535" y="4191398"/>
              <a:ext cx="237098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/>
          <p:cNvSpPr/>
          <p:nvPr/>
        </p:nvSpPr>
        <p:spPr>
          <a:xfrm>
            <a:off x="1634281" y="864113"/>
            <a:ext cx="7295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каких частей состоит синий отрезок? 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91292" y="1243163"/>
            <a:ext cx="4312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Чему равна его длина?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19214" y="469050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10532" y="362083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8395185"/>
              </p:ext>
            </p:extLst>
          </p:nvPr>
        </p:nvGraphicFramePr>
        <p:xfrm>
          <a:off x="459097" y="5373216"/>
          <a:ext cx="245672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44"/>
                <a:gridCol w="491344"/>
                <a:gridCol w="491344"/>
                <a:gridCol w="491344"/>
                <a:gridCol w="491344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1005251" y="5382503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979712" y="537321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483768" y="539267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83768" y="5392671"/>
            <a:ext cx="36420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19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2428E-6 L 0.00208 -0.132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0578E-6 L -0.08889 0.0973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4" y="48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139 L -0.22622 0.2545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9" y="12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06383E-6 L -0.07743 -0.4935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4" grpId="0"/>
      <p:bldP spid="5" grpId="0"/>
      <p:bldP spid="33" grpId="0"/>
      <p:bldP spid="34" grpId="0"/>
      <p:bldP spid="35" grpId="0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1643042" y="3179513"/>
            <a:ext cx="307297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43042" y="2465133"/>
            <a:ext cx="207170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072198" y="3566348"/>
            <a:ext cx="2643999" cy="1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7663546" y="3578643"/>
            <a:ext cx="103065" cy="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круглая скобка 29"/>
          <p:cNvSpPr/>
          <p:nvPr/>
        </p:nvSpPr>
        <p:spPr>
          <a:xfrm rot="5400000" flipV="1">
            <a:off x="7310133" y="2418670"/>
            <a:ext cx="168130" cy="2643999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 flipV="1">
            <a:off x="7169072" y="3861048"/>
            <a:ext cx="8593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072198" y="3036637"/>
            <a:ext cx="1500198" cy="0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5833341" y="3285082"/>
            <a:ext cx="50006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авая круглая скобка 41"/>
          <p:cNvSpPr/>
          <p:nvPr/>
        </p:nvSpPr>
        <p:spPr>
          <a:xfrm rot="16200000">
            <a:off x="8074345" y="2820441"/>
            <a:ext cx="285751" cy="1003895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авая круглая скобка 45"/>
          <p:cNvSpPr/>
          <p:nvPr/>
        </p:nvSpPr>
        <p:spPr>
          <a:xfrm rot="16200000">
            <a:off x="6742600" y="2080483"/>
            <a:ext cx="159394" cy="1500198"/>
          </a:xfrm>
          <a:prstGeom prst="rightBracke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7393404" y="3354292"/>
            <a:ext cx="500066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69312" y="759238"/>
            <a:ext cx="892971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по рисунку составил задачу и схему. Прочитай задачу. Расскажи, что записано на схеме. Прочитай условие, назови вопрос задачи.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2456583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5720" y="3099525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КАТЯ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5400000">
            <a:off x="2857488" y="3179513"/>
            <a:ext cx="1714512" cy="1588"/>
          </a:xfrm>
          <a:prstGeom prst="line">
            <a:avLst/>
          </a:prstGeom>
          <a:ln w="31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357818" y="267944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29256" y="346526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10800000" flipV="1">
            <a:off x="3927587" y="2599748"/>
            <a:ext cx="7884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10800000" flipV="1">
            <a:off x="2190480" y="1835819"/>
            <a:ext cx="64892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88418" y="2553091"/>
            <a:ext cx="1940798" cy="363848"/>
            <a:chOff x="1477365" y="5369408"/>
            <a:chExt cx="1940798" cy="363848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628353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340606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916100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203848" y="5373216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765112" y="5369408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477365" y="5369408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052859" y="5369408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841581" y="3230325"/>
            <a:ext cx="790379" cy="360040"/>
            <a:chOff x="3841581" y="3230325"/>
            <a:chExt cx="790379" cy="360040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841581" y="3230325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142169" y="3230325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417645" y="3230325"/>
              <a:ext cx="214315" cy="36004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660354" y="3190039"/>
            <a:ext cx="175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 же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488" y="4695527"/>
            <a:ext cx="431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марок у Кати?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494" y="4280627"/>
            <a:ext cx="244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Пети 7 марок,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4003" y="4255022"/>
            <a:ext cx="4538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 у Кати на 3 марки больше.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39334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запись: 7 + 3 = 10.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5919663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у Кати 10 марок.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4971E-6 L 0.4632 0.0494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60" y="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68208E-6 L 0.47466 -0.0090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33" y="-4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324 L 0.43698 0.0136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7" grpId="0"/>
      <p:bldP spid="77" grpId="1"/>
      <p:bldP spid="83" grpId="0"/>
      <p:bldP spid="83" grpId="1"/>
      <p:bldP spid="6" grpId="0"/>
      <p:bldP spid="6" grpId="1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79512" y="2151825"/>
            <a:ext cx="7848872" cy="1349183"/>
            <a:chOff x="179512" y="1962839"/>
            <a:chExt cx="7848872" cy="1349183"/>
          </a:xfrm>
        </p:grpSpPr>
        <p:sp>
          <p:nvSpPr>
            <p:cNvPr id="3" name="TextBox 2"/>
            <p:cNvSpPr txBox="1"/>
            <p:nvPr/>
          </p:nvSpPr>
          <p:spPr>
            <a:xfrm>
              <a:off x="323528" y="1988840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8 -  1 +  1 =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3528" y="2700209"/>
              <a:ext cx="30963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10 -  0  - 4 = 6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99992" y="1988840"/>
              <a:ext cx="3528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  -  9  +  4  = 4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9992" y="2700209"/>
              <a:ext cx="3528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  +  4  -  9  = 1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3528" y="1980129"/>
              <a:ext cx="2808312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+ 1  -  1 = 8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79512" y="2703036"/>
              <a:ext cx="309634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+ 0  -  4 = 6</a:t>
              </a:r>
              <a:endPara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43454" y="1962839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887070" y="1962839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87038" y="1962839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394550" y="1962839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55576" y="2604136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999192" y="2604136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899160" y="2604136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06672" y="2604136"/>
              <a:ext cx="441146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  <a:sym typeface="Symbol"/>
                </a:rPr>
                <a:t></a:t>
              </a:r>
              <a:endParaRPr lang="ru-RU" sz="4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9512" y="105273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равенства. Поставь 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знак «+» или « –».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49708" y="5601264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2548" y="5597951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49709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2549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49709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12549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59228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2068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59228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2068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79512" y="5084048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407877" y="4161854"/>
            <a:ext cx="8184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5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179512" y="2916233"/>
            <a:ext cx="30963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0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=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05273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Преврати записи Вовы в верные равенства. Поставь  вместо «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знак «+» или « –».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4983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1 = 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992" y="2249834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9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  = 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298824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  =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49708" y="5601264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2548" y="5597951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64744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7584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49709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2549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49709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12549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50456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3296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59228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22068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559228" y="5592553"/>
            <a:ext cx="430003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2068" y="5589240"/>
            <a:ext cx="447083" cy="588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 </a:t>
            </a:r>
            <a:endParaRPr lang="ru-RU" sz="3200" dirty="0">
              <a:solidFill>
                <a:srgbClr val="FF000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79512" y="5084048"/>
            <a:ext cx="871296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3528" y="2249834"/>
            <a:ext cx="28083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=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2988241"/>
            <a:ext cx="30963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= 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28464" y="2105818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887070" y="2105818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5787038" y="2105818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491682" y="2145050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61644" y="2865130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4999192" y="2865130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899160" y="2865130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491682" y="2865130"/>
            <a:ext cx="44114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</a:t>
            </a:r>
            <a:endParaRPr lang="ru-RU" sz="4000" dirty="0"/>
          </a:p>
        </p:txBody>
      </p:sp>
      <p:sp>
        <p:nvSpPr>
          <p:cNvPr id="65" name="TextBox 64"/>
          <p:cNvSpPr txBox="1"/>
          <p:nvPr/>
        </p:nvSpPr>
        <p:spPr>
          <a:xfrm>
            <a:off x="6607979" y="580994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95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1276109"/>
              </p:ext>
            </p:extLst>
          </p:nvPr>
        </p:nvGraphicFramePr>
        <p:xfrm>
          <a:off x="467543" y="2564904"/>
          <a:ext cx="7560840" cy="153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3"/>
                <a:gridCol w="1080120"/>
                <a:gridCol w="1224136"/>
                <a:gridCol w="1080120"/>
                <a:gridCol w="1008111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Мальчики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Девочки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254" y="692696"/>
            <a:ext cx="8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 дворе гуляли 10 детей: мальчики и девочки. Девочек было меньше, чем мальчиков. Сколько мальчиков и девочек могли гулять?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568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7616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5664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3712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1760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808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7856" y="5635805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5904" y="5635805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3948" y="5635805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9568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7616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5664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3712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1760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808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47856" y="5631268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75904" y="5631268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3948" y="5631268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4305870"/>
            <a:ext cx="8184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28254" y="5373216"/>
            <a:ext cx="883623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3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94268" y="119084"/>
            <a:ext cx="186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8876808"/>
              </p:ext>
            </p:extLst>
          </p:nvPr>
        </p:nvGraphicFramePr>
        <p:xfrm>
          <a:off x="467543" y="2564904"/>
          <a:ext cx="7560840" cy="153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53"/>
                <a:gridCol w="1080120"/>
                <a:gridCol w="1224136"/>
                <a:gridCol w="1080120"/>
                <a:gridCol w="1008111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Мальчики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Девочки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254" y="692696"/>
            <a:ext cx="8836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 дворе гуляли 10 детей: мальчики и девочки. Девочек было меньше, чем мальчиков. Сколько мальчиков и девочек могли гулять?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568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7616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5664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3712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1760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808" y="5642084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7856" y="5635805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5904" y="5635805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03948" y="5635805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9568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7616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5664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63712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1760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808" y="5637547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47856" y="5631268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75904" y="5631268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3948" y="5631268"/>
            <a:ext cx="61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28254" y="5373216"/>
            <a:ext cx="883623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86512" y="4899407"/>
            <a:ext cx="204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8254" y="55077"/>
            <a:ext cx="6675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63. Задачи на увеличение числа.</a:t>
            </a:r>
            <a:endParaRPr lang="ru-RU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631514" y="3149846"/>
            <a:ext cx="1112120" cy="936104"/>
            <a:chOff x="3631514" y="3149846"/>
            <a:chExt cx="1112120" cy="936104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3649270" y="3149846"/>
              <a:ext cx="1066746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3631514" y="3635654"/>
              <a:ext cx="1112120" cy="88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4716016" y="3140968"/>
            <a:ext cx="1224136" cy="944982"/>
            <a:chOff x="3631514" y="3149846"/>
            <a:chExt cx="1112120" cy="936104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3649270" y="3149846"/>
              <a:ext cx="1066746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3631514" y="3635654"/>
              <a:ext cx="1112120" cy="88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5909752" y="3140968"/>
            <a:ext cx="1119398" cy="944982"/>
            <a:chOff x="3631514" y="3149846"/>
            <a:chExt cx="1112120" cy="936104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649270" y="3149846"/>
              <a:ext cx="1066746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631514" y="3635654"/>
              <a:ext cx="1112120" cy="88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7010314" y="3149846"/>
            <a:ext cx="1028956" cy="944982"/>
            <a:chOff x="3631514" y="3149846"/>
            <a:chExt cx="1112120" cy="936104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3649270" y="3149846"/>
              <a:ext cx="1066746" cy="936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>
              <a:off x="3631514" y="3635654"/>
              <a:ext cx="1112120" cy="88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6757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6232</TotalTime>
  <Words>676</Words>
  <Application>Microsoft Office PowerPoint</Application>
  <PresentationFormat>Экран (4:3)</PresentationFormat>
  <Paragraphs>216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686</cp:revision>
  <dcterms:created xsi:type="dcterms:W3CDTF">2010-10-26T14:31:01Z</dcterms:created>
  <dcterms:modified xsi:type="dcterms:W3CDTF">2013-01-05T09:48:35Z</dcterms:modified>
</cp:coreProperties>
</file>