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6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0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8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2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5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3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1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9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55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21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6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2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1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6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98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72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6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7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2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pPr eaLnBrk="1" hangingPunct="1">
              <a:defRPr/>
            </a:pPr>
            <a:r>
              <a:rPr lang="ru-RU" sz="31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Логинов Александр</a:t>
            </a:r>
            <a:endParaRPr lang="ru-RU" sz="43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96081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5715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052513"/>
            <a:ext cx="8334375" cy="1008062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«Веселые старты»</a:t>
            </a:r>
            <a: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3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12" descr="DSC02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673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48672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Логинов Александр</vt:lpstr>
      <vt:lpstr> «Веселые старты»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Логинов Александр</dc:title>
  <dc:creator>User</dc:creator>
  <cp:lastModifiedBy>User</cp:lastModifiedBy>
  <cp:revision>1</cp:revision>
  <dcterms:created xsi:type="dcterms:W3CDTF">2014-05-11T10:14:19Z</dcterms:created>
  <dcterms:modified xsi:type="dcterms:W3CDTF">2014-05-11T10:14:57Z</dcterms:modified>
</cp:coreProperties>
</file>