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</p:sld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1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618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281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61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800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40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65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034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799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16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406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0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489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52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61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692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533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652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399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901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0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052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6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153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321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026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93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933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026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968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20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159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23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0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11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51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645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27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67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46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19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3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380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664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31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952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173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035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093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350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779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317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087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106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559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739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247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68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253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69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123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91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854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244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848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3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00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894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407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096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606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711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849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195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052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636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0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9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8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03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1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11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42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67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28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6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47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24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71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7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74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43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81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96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27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49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3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4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01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53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1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32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20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57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39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56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34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3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23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67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30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21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00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68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26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37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5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87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8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52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98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04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26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17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23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57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99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01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0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71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14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18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47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97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606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5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13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74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26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0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37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67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13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29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154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291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246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2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111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47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8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196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595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79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89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11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93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93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11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10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252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3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5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1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9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6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2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557338"/>
            <a:ext cx="8229600" cy="927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3575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факел пара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34575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8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2069411" y="1714294"/>
            <a:ext cx="5870114" cy="37490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6025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4363"/>
            <a:ext cx="42481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2638283" y="1996653"/>
            <a:ext cx="3511280" cy="36517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6227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39261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50056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73463"/>
            <a:ext cx="30241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5" descr="http://www.rodb-v.ru/upload/medialibrary/olimpiada/p_olim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6718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11" descr="http://www.rodb-v.ru/upload/medialibrary/olimpiada/p_olim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3115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http://im5-tub-ru.yandex.net/i?id=95030678-69-72&amp;n=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064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7" descr="http://im0-tub-ru.yandex.net/i?id=119061311-66-72&amp;n=21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280400" cy="5184775"/>
          </a:xfrm>
        </p:spPr>
      </p:pic>
    </p:spTree>
    <p:extLst>
      <p:ext uri="{BB962C8B-B14F-4D97-AF65-F5344CB8AC3E}">
        <p14:creationId xmlns:p14="http://schemas.microsoft.com/office/powerpoint/2010/main" val="17569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0450"/>
            <a:ext cx="8785225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68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052513"/>
            <a:ext cx="8229600" cy="1081087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«Спортивная»</a:t>
            </a:r>
            <a: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3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179512" y="3933056"/>
            <a:ext cx="2389786" cy="16418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627784" y="2348880"/>
            <a:ext cx="1922201" cy="29684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4644008" y="2348880"/>
            <a:ext cx="2074758" cy="25077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 bwMode="auto">
          <a:xfrm>
            <a:off x="6804248" y="2564904"/>
            <a:ext cx="2103925" cy="20729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 bwMode="auto">
          <a:xfrm>
            <a:off x="251520" y="2132856"/>
            <a:ext cx="2089003" cy="19211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/>
          </a:blip>
          <a:srcRect/>
          <a:stretch/>
        </p:blipFill>
        <p:spPr bwMode="auto">
          <a:xfrm>
            <a:off x="3419872" y="5148194"/>
            <a:ext cx="2288562" cy="17098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899592" y="5289426"/>
            <a:ext cx="2325015" cy="15685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/>
          </a:blip>
          <a:srcRect/>
          <a:stretch/>
        </p:blipFill>
        <p:spPr bwMode="auto">
          <a:xfrm>
            <a:off x="5940152" y="4725144"/>
            <a:ext cx="2957944" cy="18887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8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241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7529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927930" y="1784555"/>
            <a:ext cx="3294751" cy="45910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82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«Спортивная»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6</cp:revision>
  <dcterms:created xsi:type="dcterms:W3CDTF">2014-05-11T09:50:01Z</dcterms:created>
  <dcterms:modified xsi:type="dcterms:W3CDTF">2014-05-11T09:55:08Z</dcterms:modified>
</cp:coreProperties>
</file>