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828" r:id="rId8"/>
    <p:sldMasterId id="2147483842" r:id="rId9"/>
    <p:sldMasterId id="2147483856" r:id="rId10"/>
  </p:sldMasterIdLst>
  <p:sldIdLst>
    <p:sldId id="272" r:id="rId11"/>
    <p:sldId id="273" r:id="rId12"/>
    <p:sldId id="274" r:id="rId13"/>
    <p:sldId id="257" r:id="rId14"/>
    <p:sldId id="258" r:id="rId15"/>
    <p:sldId id="259" r:id="rId16"/>
    <p:sldId id="260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5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671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131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510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642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068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566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928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25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128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467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0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826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482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367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644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837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446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207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734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0159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3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046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486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91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143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009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420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485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355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088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8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263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83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0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15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24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5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8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4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93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17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73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60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3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73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44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54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6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12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18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9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09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36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70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97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24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55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41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83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6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20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73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37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51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30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07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48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14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50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22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8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61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71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21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29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63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11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01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01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535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709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1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998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43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95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31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355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768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502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42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28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7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723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30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5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765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8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479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28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721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80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928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5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352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937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035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475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39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64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795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308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35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651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383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886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15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317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756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826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600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29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368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4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9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3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4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0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1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0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3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2.xml"/><Relationship Id="rId1" Type="http://schemas.openxmlformats.org/officeDocument/2006/relationships/video" Target="NU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138612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84538"/>
            <a:ext cx="4913312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395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068638"/>
            <a:ext cx="5465763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 descr="4as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42481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6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235825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990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41413"/>
            <a:ext cx="8642350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81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64235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469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569325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17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489743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77963"/>
            <a:ext cx="24384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89363"/>
            <a:ext cx="295275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703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VI_061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6262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15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290638"/>
            <a:ext cx="34083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295400"/>
            <a:ext cx="3402012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05263"/>
            <a:ext cx="332105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5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26352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140200" y="5300663"/>
            <a:ext cx="46799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prstClr val="black"/>
                </a:solidFill>
                <a:latin typeface="Times New Roman" pitchFamily="18" charset="0"/>
              </a:rPr>
              <a:t>Пронес факел Владимир Перекальский, в прошлом спортсмен – штангист, дедушка воспитанницы подготовительной группы «Солнышко» МДОУ №240 «Ручеек» - Пищулиной Даши.</a:t>
            </a:r>
          </a:p>
        </p:txBody>
      </p:sp>
      <p:pic>
        <p:nvPicPr>
          <p:cNvPr id="2970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2903538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395288" y="5072063"/>
            <a:ext cx="3263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prstClr val="black"/>
                </a:solidFill>
                <a:latin typeface="Times New Roman" pitchFamily="18" charset="0"/>
              </a:rPr>
              <a:t>Пронести факел в Саратов приехал солист группы «Иванушки» Кирилл Андреев. </a:t>
            </a:r>
          </a:p>
        </p:txBody>
      </p:sp>
    </p:spTree>
    <p:extLst>
      <p:ext uri="{BB962C8B-B14F-4D97-AF65-F5344CB8AC3E}">
        <p14:creationId xmlns:p14="http://schemas.microsoft.com/office/powerpoint/2010/main" val="21381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</Words>
  <Application>Microsoft Office PowerPoint</Application>
  <PresentationFormat>Экран (4:3)</PresentationFormat>
  <Paragraphs>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13_Тема Office</vt:lpstr>
      <vt:lpstr>14_Тема Office</vt:lpstr>
      <vt:lpstr>15_Тема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2014-05-11T09:32:47Z</dcterms:created>
  <dcterms:modified xsi:type="dcterms:W3CDTF">2014-05-11T09:49:25Z</dcterms:modified>
</cp:coreProperties>
</file>