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9" r:id="rId3"/>
    <p:sldMasterId id="2147483703" r:id="rId4"/>
    <p:sldMasterId id="2147483717" r:id="rId5"/>
    <p:sldMasterId id="2147483731" r:id="rId6"/>
  </p:sldMasterIdLst>
  <p:sldIdLst>
    <p:sldId id="258" r:id="rId7"/>
    <p:sldId id="259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114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FC48-FCAC-4260-AE87-D6AAA9D02016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79D1D-7270-44B2-B614-11B3CFDD4E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123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8C85E-8EC7-4B4C-BD2D-4A0479F0CEEF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54574-0095-4BD6-9448-63EDA4311D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414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83271-80D6-4DB9-9346-F57EC3A4DE4E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C0E55-F9D0-4C1C-A55B-AB38A83C9A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145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CE8EE47-7E27-4F6D-8305-ACFF5E40F6B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8F2EC83-1116-4931-9C01-22DDB09E52F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29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FC48-FCAC-4260-AE87-D6AAA9D02016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79D1D-7270-44B2-B614-11B3CFDD4E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094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FCA03-C768-4FD8-9440-CC98AD7F0523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DEC44-0906-4E19-856B-4F541C9863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561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AD673-7943-425D-9CF6-2E005F42F02C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D1BF9-987E-49DE-9E80-35F732C1F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4450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009C0-D88E-4892-AE18-0D0A662BDC28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43011-3EE7-46C6-83AF-6FB2C7168D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206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2DC17-1772-49C7-AE62-4B1A4B65F33D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A11EE-A6AA-4CF4-B390-99842D56C6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2888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35CB8-CBDB-4AA8-9C6D-8B23C158F52D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5E185-08F2-46F4-B4AA-452DF9BE42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895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C4A16-4413-4F01-BF2E-2C937114839B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B3AB6-1669-4FC3-9224-FC94370EB0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686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FCA03-C768-4FD8-9440-CC98AD7F0523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DEC44-0906-4E19-856B-4F541C9863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9146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0182F-58D3-4BBF-B195-D56C6C13B96E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2F307-476D-4549-9C60-1768BE0262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2393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010D5-C856-44AA-B579-9C0C18D1CF26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BE410-1579-4BF2-89C9-29479014E9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2023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8C85E-8EC7-4B4C-BD2D-4A0479F0CEEF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54574-0095-4BD6-9448-63EDA4311D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4464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83271-80D6-4DB9-9346-F57EC3A4DE4E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C0E55-F9D0-4C1C-A55B-AB38A83C9A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8214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0EF32C2-7E5F-43EE-ACD8-7A5A04FADCE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EA38167-4763-45F1-B828-046104E7F04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4686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CE8EE47-7E27-4F6D-8305-ACFF5E40F6B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8F2EC83-1116-4931-9C01-22DDB09E52F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9980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FC48-FCAC-4260-AE87-D6AAA9D02016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79D1D-7270-44B2-B614-11B3CFDD4E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9069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FCA03-C768-4FD8-9440-CC98AD7F0523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DEC44-0906-4E19-856B-4F541C9863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6862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AD673-7943-425D-9CF6-2E005F42F02C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D1BF9-987E-49DE-9E80-35F732C1F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8601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009C0-D88E-4892-AE18-0D0A662BDC28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43011-3EE7-46C6-83AF-6FB2C7168D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89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AD673-7943-425D-9CF6-2E005F42F02C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D1BF9-987E-49DE-9E80-35F732C1F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0587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2DC17-1772-49C7-AE62-4B1A4B65F33D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A11EE-A6AA-4CF4-B390-99842D56C6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6799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35CB8-CBDB-4AA8-9C6D-8B23C158F52D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5E185-08F2-46F4-B4AA-452DF9BE42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6816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C4A16-4413-4F01-BF2E-2C937114839B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B3AB6-1669-4FC3-9224-FC94370EB0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3004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0182F-58D3-4BBF-B195-D56C6C13B96E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2F307-476D-4549-9C60-1768BE0262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9590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010D5-C856-44AA-B579-9C0C18D1CF26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BE410-1579-4BF2-89C9-29479014E9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8859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8C85E-8EC7-4B4C-BD2D-4A0479F0CEEF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54574-0095-4BD6-9448-63EDA4311D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0126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83271-80D6-4DB9-9346-F57EC3A4DE4E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C0E55-F9D0-4C1C-A55B-AB38A83C9A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6282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0EF32C2-7E5F-43EE-ACD8-7A5A04FADCE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EA38167-4763-45F1-B828-046104E7F04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7188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CE8EE47-7E27-4F6D-8305-ACFF5E40F6B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8F2EC83-1116-4931-9C01-22DDB09E52F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5192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FC48-FCAC-4260-AE87-D6AAA9D02016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79D1D-7270-44B2-B614-11B3CFDD4E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66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009C0-D88E-4892-AE18-0D0A662BDC28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43011-3EE7-46C6-83AF-6FB2C7168D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9221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FCA03-C768-4FD8-9440-CC98AD7F0523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DEC44-0906-4E19-856B-4F541C9863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5424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AD673-7943-425D-9CF6-2E005F42F02C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D1BF9-987E-49DE-9E80-35F732C1F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8044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009C0-D88E-4892-AE18-0D0A662BDC28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43011-3EE7-46C6-83AF-6FB2C7168D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651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2DC17-1772-49C7-AE62-4B1A4B65F33D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A11EE-A6AA-4CF4-B390-99842D56C6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6996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35CB8-CBDB-4AA8-9C6D-8B23C158F52D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5E185-08F2-46F4-B4AA-452DF9BE42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24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C4A16-4413-4F01-BF2E-2C937114839B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B3AB6-1669-4FC3-9224-FC94370EB0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8049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0182F-58D3-4BBF-B195-D56C6C13B96E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2F307-476D-4549-9C60-1768BE0262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9704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010D5-C856-44AA-B579-9C0C18D1CF26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BE410-1579-4BF2-89C9-29479014E9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4816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8C85E-8EC7-4B4C-BD2D-4A0479F0CEEF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54574-0095-4BD6-9448-63EDA4311D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0606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83271-80D6-4DB9-9346-F57EC3A4DE4E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C0E55-F9D0-4C1C-A55B-AB38A83C9A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730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2DC17-1772-49C7-AE62-4B1A4B65F33D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A11EE-A6AA-4CF4-B390-99842D56C6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9000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0EF32C2-7E5F-43EE-ACD8-7A5A04FADCE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EA38167-4763-45F1-B828-046104E7F04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180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CE8EE47-7E27-4F6D-8305-ACFF5E40F6B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8F2EC83-1116-4931-9C01-22DDB09E52F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9541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FC48-FCAC-4260-AE87-D6AAA9D02016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79D1D-7270-44B2-B614-11B3CFDD4E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2025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FCA03-C768-4FD8-9440-CC98AD7F0523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DEC44-0906-4E19-856B-4F541C9863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1431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AD673-7943-425D-9CF6-2E005F42F02C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D1BF9-987E-49DE-9E80-35F732C1F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4012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009C0-D88E-4892-AE18-0D0A662BDC28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43011-3EE7-46C6-83AF-6FB2C7168D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9800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2DC17-1772-49C7-AE62-4B1A4B65F33D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A11EE-A6AA-4CF4-B390-99842D56C6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3365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35CB8-CBDB-4AA8-9C6D-8B23C158F52D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5E185-08F2-46F4-B4AA-452DF9BE42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76848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C4A16-4413-4F01-BF2E-2C937114839B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B3AB6-1669-4FC3-9224-FC94370EB0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0674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0182F-58D3-4BBF-B195-D56C6C13B96E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2F307-476D-4549-9C60-1768BE0262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558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35CB8-CBDB-4AA8-9C6D-8B23C158F52D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5E185-08F2-46F4-B4AA-452DF9BE42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59517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010D5-C856-44AA-B579-9C0C18D1CF26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BE410-1579-4BF2-89C9-29479014E9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729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8C85E-8EC7-4B4C-BD2D-4A0479F0CEEF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54574-0095-4BD6-9448-63EDA4311D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5122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83271-80D6-4DB9-9346-F57EC3A4DE4E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C0E55-F9D0-4C1C-A55B-AB38A83C9A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9138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0EF32C2-7E5F-43EE-ACD8-7A5A04FADCE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EA38167-4763-45F1-B828-046104E7F04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0639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CE8EE47-7E27-4F6D-8305-ACFF5E40F6B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8F2EC83-1116-4931-9C01-22DDB09E52F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32470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FC48-FCAC-4260-AE87-D6AAA9D02016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79D1D-7270-44B2-B614-11B3CFDD4E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19291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FCA03-C768-4FD8-9440-CC98AD7F0523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DEC44-0906-4E19-856B-4F541C9863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96184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AD673-7943-425D-9CF6-2E005F42F02C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D1BF9-987E-49DE-9E80-35F732C1F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74435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009C0-D88E-4892-AE18-0D0A662BDC28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43011-3EE7-46C6-83AF-6FB2C7168D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35595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2DC17-1772-49C7-AE62-4B1A4B65F33D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A11EE-A6AA-4CF4-B390-99842D56C6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949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C4A16-4413-4F01-BF2E-2C937114839B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B3AB6-1669-4FC3-9224-FC94370EB0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92638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35CB8-CBDB-4AA8-9C6D-8B23C158F52D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5E185-08F2-46F4-B4AA-452DF9BE42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57043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C4A16-4413-4F01-BF2E-2C937114839B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B3AB6-1669-4FC3-9224-FC94370EB0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43204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0182F-58D3-4BBF-B195-D56C6C13B96E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2F307-476D-4549-9C60-1768BE0262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95189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010D5-C856-44AA-B579-9C0C18D1CF26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BE410-1579-4BF2-89C9-29479014E9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72542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8C85E-8EC7-4B4C-BD2D-4A0479F0CEEF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54574-0095-4BD6-9448-63EDA4311D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41349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83271-80D6-4DB9-9346-F57EC3A4DE4E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C0E55-F9D0-4C1C-A55B-AB38A83C9A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585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0EF32C2-7E5F-43EE-ACD8-7A5A04FADCE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EA38167-4763-45F1-B828-046104E7F04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69866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CE8EE47-7E27-4F6D-8305-ACFF5E40F6B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11.05.2014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8F2EC83-1116-4931-9C01-22DDB09E52F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081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0182F-58D3-4BBF-B195-D56C6C13B96E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2F307-476D-4549-9C60-1768BE0262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491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010D5-C856-44AA-B579-9C0C18D1CF26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BE410-1579-4BF2-89C9-29479014E9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491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A51D841-8B3A-448F-B561-02DA0891AA2D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E0E88BF-130F-4572-8F31-2CD6D1B4D1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35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A51D841-8B3A-448F-B561-02DA0891AA2D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E0E88BF-130F-4572-8F31-2CD6D1B4D1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093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A51D841-8B3A-448F-B561-02DA0891AA2D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E0E88BF-130F-4572-8F31-2CD6D1B4D1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114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A51D841-8B3A-448F-B561-02DA0891AA2D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E0E88BF-130F-4572-8F31-2CD6D1B4D1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986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A51D841-8B3A-448F-B561-02DA0891AA2D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E0E88BF-130F-4572-8F31-2CD6D1B4D1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843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A51D841-8B3A-448F-B561-02DA0891AA2D}" type="datetimeFigureOut">
              <a:rPr lang="ru-RU"/>
              <a:pPr>
                <a:defRPr/>
              </a:pPr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E0E88BF-130F-4572-8F31-2CD6D1B4D1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436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268413"/>
            <a:ext cx="6637338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1042988" y="5805488"/>
            <a:ext cx="72739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  <a:latin typeface="Times New Roman" pitchFamily="18" charset="0"/>
              </a:rPr>
              <a:t>Российский хоккеист Александр Овечкин стал первым российским факелоносцем Сочи 2014. </a:t>
            </a:r>
          </a:p>
        </p:txBody>
      </p:sp>
    </p:spTree>
    <p:extLst>
      <p:ext uri="{BB962C8B-B14F-4D97-AF65-F5344CB8AC3E}">
        <p14:creationId xmlns:p14="http://schemas.microsoft.com/office/powerpoint/2010/main" val="1211633992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1484313"/>
            <a:ext cx="431958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5076825" y="1773238"/>
            <a:ext cx="359886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  <a:latin typeface="Times New Roman" pitchFamily="18" charset="0"/>
              </a:rPr>
              <a:t>Факел Эстафеты «Сочи 2014» побывал на МКС, в открытом космосе, на дне самого глубокого в мире озера Байкал, на самой высокой точке Европы – вершине горы Эльбрус, на гребне плотины Саяно-Шушенской ГЭС, в Буддийском монастырском комплексе Иволгинский Дацан, на вершине Авачинского вулкана в Камчатском крае и на Северном полюсе.</a:t>
            </a:r>
          </a:p>
        </p:txBody>
      </p:sp>
    </p:spTree>
    <p:extLst>
      <p:ext uri="{BB962C8B-B14F-4D97-AF65-F5344CB8AC3E}">
        <p14:creationId xmlns:p14="http://schemas.microsoft.com/office/powerpoint/2010/main" val="116449372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341438"/>
            <a:ext cx="2665412" cy="418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273175"/>
            <a:ext cx="4408488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076700"/>
            <a:ext cx="3482975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89391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1160463"/>
            <a:ext cx="4043362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5" y="1127125"/>
            <a:ext cx="427990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3789363"/>
            <a:ext cx="4089400" cy="279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5" y="3824288"/>
            <a:ext cx="4248150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19520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341438"/>
            <a:ext cx="39465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429000"/>
            <a:ext cx="4176712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4128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25538"/>
            <a:ext cx="784860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611188" y="5949950"/>
            <a:ext cx="75612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  <a:latin typeface="Times New Roman" pitchFamily="18" charset="0"/>
              </a:rPr>
              <a:t>                               Факел несут к атомному ледоколу.</a:t>
            </a:r>
          </a:p>
        </p:txBody>
      </p:sp>
    </p:spTree>
    <p:extLst>
      <p:ext uri="{BB962C8B-B14F-4D97-AF65-F5344CB8AC3E}">
        <p14:creationId xmlns:p14="http://schemas.microsoft.com/office/powerpoint/2010/main" val="18939721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FEB2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Другая 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FEB2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Другая 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FEB2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 Office">
  <a:themeElements>
    <a:clrScheme name="Другая 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FEB2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Тема Office">
  <a:themeElements>
    <a:clrScheme name="Другая 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FEB2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Тема Office">
  <a:themeElements>
    <a:clrScheme name="Другая 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FEB2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76</Words>
  <Application>Microsoft Office PowerPoint</Application>
  <PresentationFormat>Экран (4:3)</PresentationFormat>
  <Paragraphs>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Станция «Главные символы олимпиады»</dc:title>
  <dc:creator>User</dc:creator>
  <cp:lastModifiedBy>User</cp:lastModifiedBy>
  <cp:revision>5</cp:revision>
  <dcterms:created xsi:type="dcterms:W3CDTF">2014-05-11T09:27:13Z</dcterms:created>
  <dcterms:modified xsi:type="dcterms:W3CDTF">2014-05-11T09:44:49Z</dcterms:modified>
</cp:coreProperties>
</file>