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469A31-5CDB-429A-A58A-86CB0631A3E4}" type="datetimeFigureOut">
              <a:rPr lang="ru-RU"/>
              <a:pPr/>
              <a:t>11.05.2014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38EFE3-A33A-450C-B9D0-22DC837B3E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557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6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01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469A31-5CDB-429A-A58A-86CB0631A3E4}" type="datetimeFigureOut">
              <a:rPr lang="ru-RU"/>
              <a:pPr/>
              <a:t>11.05.2014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38EFE3-A33A-450C-B9D0-22DC837B3E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221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68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609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490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89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72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67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30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50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F4E7ED"/>
                </a:solidFill>
              </a:rPr>
              <a:pPr/>
              <a:t>11.05.2014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4E7E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F4E7ED"/>
                </a:solidFill>
              </a:rPr>
              <a:pPr/>
              <a:t>‹#›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52475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514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48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92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18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2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34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469A31-5CDB-429A-A58A-86CB0631A3E4}" type="datetimeFigureOut">
              <a:rPr lang="ru-RU" smtClean="0">
                <a:solidFill>
                  <a:srgbClr val="F4E7ED"/>
                </a:solidFill>
              </a:rPr>
              <a:pPr/>
              <a:t>11.05.2014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4E7E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8EFE3-A33A-450C-B9D0-22DC837B3EC9}" type="slidenum">
              <a:rPr lang="ru-RU" smtClean="0">
                <a:solidFill>
                  <a:srgbClr val="F4E7ED"/>
                </a:solidFill>
              </a:rPr>
              <a:pPr/>
              <a:t>‹#›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77277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06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469A31-5CDB-429A-A58A-86CB0631A3E4}" type="datetimeFigureOut">
              <a:rPr lang="ru-RU" smtClean="0">
                <a:solidFill>
                  <a:srgbClr val="B13F9A"/>
                </a:solidFill>
              </a:rPr>
              <a:pPr/>
              <a:t>11.05.2014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38EFE3-A33A-450C-B9D0-22DC837B3EC9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7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847528" y="1052736"/>
            <a:ext cx="7344816" cy="194421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Использованное оборудование : конструкция из кубиков  (размер 7x7 см)разного цвета в виде замка с прозрачными окошками для картинок  с противоположных сторон. Кубики поворачиваются вокруг своей оси (нанизаны на  стержень). В замке 5 этажей, количество комнат на каждом этаже уменьшается на 1, и задания усложняются. На 5 этаже -1 комната. Схемы- задания для каждого этажа, предметные картинки по лексическим темам  (одежда, обувь, головные уборы);  карточки для самопроверки  (2 комплекта)</a:t>
            </a:r>
          </a:p>
          <a:p>
            <a:endParaRPr lang="ru-RU" dirty="0"/>
          </a:p>
        </p:txBody>
      </p:sp>
      <p:pic>
        <p:nvPicPr>
          <p:cNvPr id="1026" name="Picture 2" descr="C:\Users\777\Desktop\Новая папка (3)\Фото0264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424" y="2945492"/>
            <a:ext cx="3553109" cy="2664296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981200" y="228600"/>
            <a:ext cx="5897880" cy="680120"/>
          </a:xfrm>
        </p:spPr>
        <p:txBody>
          <a:bodyPr/>
          <a:lstStyle/>
          <a:p>
            <a:r>
              <a:rPr lang="ru-RU" dirty="0" smtClean="0"/>
              <a:t>Описание игры «Теремок»</a:t>
            </a:r>
            <a:endParaRPr lang="ru-RU" dirty="0"/>
          </a:p>
        </p:txBody>
      </p:sp>
      <p:pic>
        <p:nvPicPr>
          <p:cNvPr id="2" name="Picture 2" descr="C:\Users\777\Desktop\Новая папка (3)\Фото0279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21128" y="3284680"/>
            <a:ext cx="1900668" cy="2592288"/>
          </a:xfrm>
          <a:prstGeom prst="rect">
            <a:avLst/>
          </a:prstGeom>
          <a:noFill/>
        </p:spPr>
      </p:pic>
      <p:pic>
        <p:nvPicPr>
          <p:cNvPr id="4" name="Picture 2" descr="C:\Users\777\Desktop\Новая папка (3)\Фото0278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20136" y="2924944"/>
            <a:ext cx="2208284" cy="1655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922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552" y="188640"/>
            <a:ext cx="5897880" cy="504056"/>
          </a:xfrm>
        </p:spPr>
        <p:txBody>
          <a:bodyPr/>
          <a:lstStyle/>
          <a:p>
            <a:r>
              <a:rPr lang="ru-RU" dirty="0" smtClean="0"/>
              <a:t>Правила игры: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063552" y="764704"/>
            <a:ext cx="7128792" cy="2016224"/>
          </a:xfrm>
        </p:spPr>
        <p:txBody>
          <a:bodyPr>
            <a:normAutofit/>
          </a:bodyPr>
          <a:lstStyle/>
          <a:p>
            <a:r>
              <a:rPr lang="ru-RU" dirty="0" smtClean="0"/>
              <a:t>Играют 2 человека или 2 команды(3-4 чел.) Располагаются с противоположных сторон  замка (теремка) не видя друг друга. На кубике с указанием этажа находят  карточку – схему с заданием. Расшифровывают, советуются, подбирают картинки, соответствующие данным требованиям, вставляют их в кармашки (окошки).</a:t>
            </a:r>
          </a:p>
          <a:p>
            <a:r>
              <a:rPr lang="ru-RU" dirty="0" smtClean="0"/>
              <a:t>Задача игроков- как можно скорее заполнить этажи и комнаты терема и выставить флажок на купол. Затем участники меняются местами для взаимопроверки. Если нет уверенности в правильности выполнения заданий, можно сверить по карточке- ответу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981200" y="2780928"/>
            <a:ext cx="7239000" cy="37244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777\Desktop\Новая папка (3)\Фото0268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24528">
            <a:off x="4024800" y="3407223"/>
            <a:ext cx="2688839" cy="2016224"/>
          </a:xfrm>
          <a:prstGeom prst="rect">
            <a:avLst/>
          </a:prstGeom>
          <a:noFill/>
        </p:spPr>
      </p:pic>
      <p:pic>
        <p:nvPicPr>
          <p:cNvPr id="1026" name="Picture 2" descr="C:\Users\777\Desktop\Новая папка (3)\Фото-002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5520" y="3717032"/>
            <a:ext cx="2016224" cy="2649894"/>
          </a:xfrm>
          <a:prstGeom prst="rect">
            <a:avLst/>
          </a:prstGeom>
          <a:noFill/>
        </p:spPr>
      </p:pic>
      <p:pic>
        <p:nvPicPr>
          <p:cNvPr id="5" name="Picture 2" descr="C:\Users\777\Desktop\Новая папка (3)\Фото-0033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60398">
            <a:off x="6891518" y="2673159"/>
            <a:ext cx="2508004" cy="1881003"/>
          </a:xfrm>
          <a:prstGeom prst="rect">
            <a:avLst/>
          </a:prstGeom>
          <a:noFill/>
        </p:spPr>
      </p:pic>
      <p:pic>
        <p:nvPicPr>
          <p:cNvPr id="1027" name="Picture 3" descr="C:\Users\777\Desktop\Новая папка (3)\Фото-0029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32818">
            <a:off x="6915464" y="4790968"/>
            <a:ext cx="2304256" cy="1728192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091408" y="188640"/>
            <a:ext cx="5897880" cy="504056"/>
          </a:xfrm>
          <a:prstGeom prst="rect">
            <a:avLst/>
          </a:prstGeom>
        </p:spPr>
        <p:txBody>
          <a:bodyPr vert="horz" wrap="square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2400" b="1" kern="1200" cap="all" baseline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Правила игры:</a:t>
            </a:r>
            <a:endParaRPr lang="ru-RU" dirty="0">
              <a:ln w="500">
                <a:solidFill>
                  <a:srgbClr val="B13F9A">
                    <a:shade val="20000"/>
                    <a:satMod val="120000"/>
                  </a:srgbClr>
                </a:solidFill>
              </a:ln>
              <a:gradFill>
                <a:gsLst>
                  <a:gs pos="0">
                    <a:srgbClr val="F9B639">
                      <a:tint val="13000"/>
                    </a:srgbClr>
                  </a:gs>
                  <a:gs pos="10000">
                    <a:srgbClr val="F9B639">
                      <a:tint val="20000"/>
                    </a:srgbClr>
                  </a:gs>
                  <a:gs pos="49000">
                    <a:srgbClr val="F9B639">
                      <a:tint val="70000"/>
                    </a:srgbClr>
                  </a:gs>
                  <a:gs pos="50000">
                    <a:srgbClr val="F9B639">
                      <a:tint val="97000"/>
                    </a:srgbClr>
                  </a:gs>
                  <a:gs pos="100000">
                    <a:srgbClr val="F9B639">
                      <a:tint val="20000"/>
                    </a:srgbClr>
                  </a:gs>
                </a:gsLst>
                <a:lin ang="5400000" scaled="1"/>
              </a:gradFill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2091408" y="764704"/>
            <a:ext cx="7128792" cy="2016224"/>
          </a:xfrm>
          <a:prstGeom prst="rect">
            <a:avLst/>
          </a:prstGeo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 algn="l" rtl="0" eaLnBrk="1" latinLnBrk="0" hangingPunct="1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2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9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B13F9A"/>
              </a:buClr>
            </a:pPr>
            <a:r>
              <a:rPr lang="ru-RU">
                <a:solidFill>
                  <a:prstClr val="black"/>
                </a:solidFill>
              </a:rPr>
              <a:t>Играют 2 человека или 2 команды(3-4 чел.) Располагаются с противоположных сторон  замка (теремка) не видя друг друга. На кубике с указанием этажа находят  карточку – схему с заданием. Расшифровывают, советуются, подбирают картинки, соответствующие данным требованиям, вставляют их в кармашки (окошки).</a:t>
            </a:r>
          </a:p>
          <a:p>
            <a:pPr>
              <a:buClr>
                <a:srgbClr val="B13F9A"/>
              </a:buClr>
            </a:pPr>
            <a:r>
              <a:rPr lang="ru-RU">
                <a:solidFill>
                  <a:prstClr val="black"/>
                </a:solidFill>
              </a:rPr>
              <a:t>Задача игроков- как можно скорее заполнить этажи и комнаты терема и выставить флажок на купол. Затем участники меняются местами для взаимопроверки. Если нет уверенности в правильности выполнения заданий, можно сверить по карточке- ответу 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1" name="Picture 2" descr="C:\Users\777\Desktop\Новая папка (3)\Фото0268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24528">
            <a:off x="4052514" y="3410228"/>
            <a:ext cx="2752605" cy="2016224"/>
          </a:xfrm>
          <a:prstGeom prst="rect">
            <a:avLst/>
          </a:prstGeom>
          <a:noFill/>
        </p:spPr>
      </p:pic>
      <p:pic>
        <p:nvPicPr>
          <p:cNvPr id="12" name="Picture 2" descr="C:\Users\777\Desktop\Новая папка (3)\Фото-002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3376" y="3717032"/>
            <a:ext cx="2016224" cy="2649894"/>
          </a:xfrm>
          <a:prstGeom prst="rect">
            <a:avLst/>
          </a:prstGeom>
          <a:noFill/>
        </p:spPr>
      </p:pic>
      <p:pic>
        <p:nvPicPr>
          <p:cNvPr id="13" name="Picture 2" descr="C:\Users\777\Desktop\Новая папка (3)\Фото-0033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60398">
            <a:off x="6919374" y="2673159"/>
            <a:ext cx="2508004" cy="18810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05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Широкоэкранный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Trebuchet MS</vt:lpstr>
      <vt:lpstr>Wingdings</vt:lpstr>
      <vt:lpstr>Wingdings 2</vt:lpstr>
      <vt:lpstr>Изящная</vt:lpstr>
      <vt:lpstr>1_Изящная</vt:lpstr>
      <vt:lpstr>Описание игры «Теремок»</vt:lpstr>
      <vt:lpstr>Правила игры: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игры «Теремок»</dc:title>
  <dc:creator>777</dc:creator>
  <cp:lastModifiedBy>777</cp:lastModifiedBy>
  <cp:revision>1</cp:revision>
  <dcterms:created xsi:type="dcterms:W3CDTF">2014-05-11T19:15:32Z</dcterms:created>
  <dcterms:modified xsi:type="dcterms:W3CDTF">2014-05-11T19:15:53Z</dcterms:modified>
</cp:coreProperties>
</file>