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B0B2-3E5A-4300-B663-42C892F9115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19C-0884-42C4-94AC-18589A167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B0B2-3E5A-4300-B663-42C892F9115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19C-0884-42C4-94AC-18589A167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B0B2-3E5A-4300-B663-42C892F9115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19C-0884-42C4-94AC-18589A167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B0B2-3E5A-4300-B663-42C892F9115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19C-0884-42C4-94AC-18589A167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B0B2-3E5A-4300-B663-42C892F9115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19C-0884-42C4-94AC-18589A167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B0B2-3E5A-4300-B663-42C892F9115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19C-0884-42C4-94AC-18589A167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B0B2-3E5A-4300-B663-42C892F9115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19C-0884-42C4-94AC-18589A167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B0B2-3E5A-4300-B663-42C892F9115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19C-0884-42C4-94AC-18589A167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B0B2-3E5A-4300-B663-42C892F9115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19C-0884-42C4-94AC-18589A167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B0B2-3E5A-4300-B663-42C892F9115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19C-0884-42C4-94AC-18589A167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B0B2-3E5A-4300-B663-42C892F9115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19C-0884-42C4-94AC-18589A167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9B0B2-3E5A-4300-B663-42C892F9115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3319C-0884-42C4-94AC-18589A167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96752"/>
            <a:ext cx="7772400" cy="2838177"/>
          </a:xfrm>
        </p:spPr>
        <p:txBody>
          <a:bodyPr/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Обериу</a:t>
            </a:r>
            <a:r>
              <a:rPr lang="ru-RU" b="1" dirty="0" smtClean="0"/>
              <a:t>»-Общество реального искусства.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это общество поэтов входили:</a:t>
            </a:r>
            <a:endParaRPr lang="ru-RU" sz="3200" dirty="0"/>
          </a:p>
        </p:txBody>
      </p:sp>
      <p:pic>
        <p:nvPicPr>
          <p:cNvPr id="1026" name="Picture 2" descr="Картинка 116 из 43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1296143" cy="2082768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971600" y="764704"/>
            <a:ext cx="1512168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Даниил Хармс</a:t>
            </a:r>
            <a:endParaRPr lang="ru-RU" dirty="0"/>
          </a:p>
        </p:txBody>
      </p:sp>
      <p:pic>
        <p:nvPicPr>
          <p:cNvPr id="1028" name="Picture 4" descr="Картинка 5 из 15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293096"/>
            <a:ext cx="1544595" cy="216024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971600" y="3717032"/>
            <a:ext cx="1728192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Николай Олейников</a:t>
            </a:r>
            <a:endParaRPr lang="ru-RU" dirty="0"/>
          </a:p>
        </p:txBody>
      </p:sp>
      <p:pic>
        <p:nvPicPr>
          <p:cNvPr id="1030" name="Picture 6" descr="Картинка 3 из 277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564904"/>
            <a:ext cx="1544960" cy="2193843"/>
          </a:xfrm>
          <a:prstGeom prst="rect">
            <a:avLst/>
          </a:prstGeom>
          <a:noFill/>
        </p:spPr>
      </p:pic>
      <p:pic>
        <p:nvPicPr>
          <p:cNvPr id="1032" name="Picture 8" descr="Картинка 3 из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581128"/>
            <a:ext cx="1503040" cy="1916377"/>
          </a:xfrm>
          <a:prstGeom prst="rect">
            <a:avLst/>
          </a:prstGeom>
          <a:noFill/>
        </p:spPr>
      </p:pic>
      <p:pic>
        <p:nvPicPr>
          <p:cNvPr id="1034" name="Picture 10" descr="http://dic.academic.ru/pictures/bse/jpg/029030545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1124744"/>
            <a:ext cx="1409700" cy="1905000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3851920" y="2060848"/>
            <a:ext cx="1512168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Александр Введенский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48264" y="3933056"/>
            <a:ext cx="1512168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Юрий Владимиров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04248" y="620688"/>
            <a:ext cx="1440160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Николай Заболоцкий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Их стихи печатались в детских журналах «Чиж» и «Ёж».</a:t>
            </a:r>
            <a:endParaRPr lang="ru-RU" dirty="0"/>
          </a:p>
        </p:txBody>
      </p:sp>
      <p:pic>
        <p:nvPicPr>
          <p:cNvPr id="15362" name="Picture 2" descr="Картинка 22 из 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3592266" cy="4705426"/>
          </a:xfrm>
          <a:prstGeom prst="rect">
            <a:avLst/>
          </a:prstGeom>
          <a:noFill/>
        </p:spPr>
      </p:pic>
      <p:pic>
        <p:nvPicPr>
          <p:cNvPr id="15364" name="Picture 4" descr="Картинка 25 из 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628800"/>
            <a:ext cx="3456384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80928"/>
            <a:ext cx="33227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Даниил Хармс-псевдоним. Настоящее имя поэта – Даниил Иванович Ювачёв.</a:t>
            </a:r>
            <a:endParaRPr lang="ru-RU" dirty="0"/>
          </a:p>
        </p:txBody>
      </p:sp>
      <p:pic>
        <p:nvPicPr>
          <p:cNvPr id="17410" name="Picture 2" descr="Картинка 3 из 43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48680"/>
            <a:ext cx="3600400" cy="5787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Весёлый «математический» диктант для внимательных слушателей.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844824"/>
            <a:ext cx="1944216" cy="367240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Сколько галок летело по небу?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27584" y="5733256"/>
            <a:ext cx="792088" cy="72008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55776" y="1844824"/>
            <a:ext cx="2088232" cy="367240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Сколько раз повторяются строчки «Уж я бегал, бегал, бегал и устал…»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131840" y="5805264"/>
            <a:ext cx="792088" cy="64807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2" y="1916832"/>
            <a:ext cx="1944216" cy="3600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 какой скоростью бежит герой?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92280" y="1916832"/>
            <a:ext cx="1872208" cy="352839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Сколько времени я бегал?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436096" y="5805264"/>
            <a:ext cx="792088" cy="64807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668344" y="5805264"/>
            <a:ext cx="792088" cy="64807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300" b="1" dirty="0"/>
              <a:t>Даниил </a:t>
            </a:r>
            <a:r>
              <a:rPr lang="ru-RU" sz="1300" b="1" dirty="0" smtClean="0"/>
              <a:t>Хармс Как </a:t>
            </a:r>
            <a:r>
              <a:rPr lang="ru-RU" sz="1300" b="1" dirty="0"/>
              <a:t>Володя быстро под гору летел</a:t>
            </a:r>
            <a:br>
              <a:rPr lang="ru-RU" sz="1300" b="1" dirty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04664"/>
            <a:ext cx="18002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салазочках</a:t>
            </a:r>
            <a:r>
              <a:rPr lang="ru-RU" dirty="0" smtClean="0"/>
              <a:t> Володя </a:t>
            </a:r>
            <a:br>
              <a:rPr lang="ru-RU" dirty="0" smtClean="0"/>
            </a:br>
            <a:r>
              <a:rPr lang="ru-RU" dirty="0" smtClean="0"/>
              <a:t>Быстро под гору летел.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охотника Володя </a:t>
            </a:r>
            <a:br>
              <a:rPr lang="ru-RU" dirty="0" smtClean="0"/>
            </a:br>
            <a:r>
              <a:rPr lang="ru-RU" dirty="0" smtClean="0"/>
              <a:t>Полным ходом налетел.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Вот охотник </a:t>
            </a:r>
            <a:br>
              <a:rPr lang="ru-RU" dirty="0" smtClean="0"/>
            </a:br>
            <a:r>
              <a:rPr lang="ru-RU" dirty="0" smtClean="0"/>
              <a:t>И Володя </a:t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 err="1" smtClean="0"/>
              <a:t>салазочках</a:t>
            </a:r>
            <a:r>
              <a:rPr lang="ru-RU" dirty="0" smtClean="0"/>
              <a:t> сидят, </a:t>
            </a:r>
            <a:br>
              <a:rPr lang="ru-RU" dirty="0" smtClean="0"/>
            </a:br>
            <a:r>
              <a:rPr lang="ru-RU" dirty="0" smtClean="0"/>
              <a:t>Быстро под гору летят. </a:t>
            </a:r>
            <a:br>
              <a:rPr lang="ru-RU" dirty="0" smtClean="0"/>
            </a:br>
            <a:r>
              <a:rPr lang="ru-RU" dirty="0" smtClean="0"/>
              <a:t>Быстро под гору летели - </a:t>
            </a:r>
            <a:br>
              <a:rPr lang="ru-RU" dirty="0" smtClean="0"/>
            </a:br>
            <a:r>
              <a:rPr lang="ru-RU" dirty="0" smtClean="0"/>
              <a:t>На собачку налетели.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394692"/>
            <a:ext cx="23042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Вот собачка, </a:t>
            </a:r>
            <a:br>
              <a:rPr lang="ru-RU" dirty="0" smtClean="0"/>
            </a:br>
            <a:r>
              <a:rPr lang="ru-RU" dirty="0" smtClean="0"/>
              <a:t>И охотник, </a:t>
            </a:r>
            <a:br>
              <a:rPr lang="ru-RU" dirty="0" smtClean="0"/>
            </a:br>
            <a:r>
              <a:rPr lang="ru-RU" dirty="0" smtClean="0"/>
              <a:t>И Володя </a:t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 err="1" smtClean="0"/>
              <a:t>салазочках</a:t>
            </a:r>
            <a:r>
              <a:rPr lang="ru-RU" dirty="0" smtClean="0"/>
              <a:t> сидят, </a:t>
            </a:r>
            <a:br>
              <a:rPr lang="ru-RU" dirty="0" smtClean="0"/>
            </a:br>
            <a:r>
              <a:rPr lang="ru-RU" dirty="0" smtClean="0"/>
              <a:t>Быстро под гору летят. </a:t>
            </a:r>
            <a:br>
              <a:rPr lang="ru-RU" dirty="0" smtClean="0"/>
            </a:br>
            <a:r>
              <a:rPr lang="ru-RU" dirty="0" smtClean="0"/>
              <a:t>Быстро под гору летели - </a:t>
            </a:r>
            <a:br>
              <a:rPr lang="ru-RU" dirty="0" smtClean="0"/>
            </a:br>
            <a:r>
              <a:rPr lang="ru-RU" dirty="0" smtClean="0"/>
              <a:t>На лисичку налетели.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Вот лисичка, </a:t>
            </a:r>
            <a:br>
              <a:rPr lang="ru-RU" dirty="0" smtClean="0"/>
            </a:br>
            <a:r>
              <a:rPr lang="ru-RU" dirty="0" smtClean="0"/>
              <a:t>И собачка, </a:t>
            </a:r>
            <a:br>
              <a:rPr lang="ru-RU" dirty="0" smtClean="0"/>
            </a:br>
            <a:r>
              <a:rPr lang="ru-RU" dirty="0" smtClean="0"/>
              <a:t>И охотник, </a:t>
            </a:r>
            <a:br>
              <a:rPr lang="ru-RU" dirty="0" smtClean="0"/>
            </a:br>
            <a:r>
              <a:rPr lang="ru-RU" dirty="0" smtClean="0"/>
              <a:t>И Володя </a:t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 err="1" smtClean="0"/>
              <a:t>салазочках</a:t>
            </a:r>
            <a:r>
              <a:rPr lang="ru-RU" dirty="0" smtClean="0"/>
              <a:t> сидят, </a:t>
            </a:r>
            <a:br>
              <a:rPr lang="ru-RU" dirty="0" smtClean="0"/>
            </a:br>
            <a:r>
              <a:rPr lang="ru-RU" dirty="0" smtClean="0"/>
              <a:t>Быстро под гору летят. </a:t>
            </a:r>
            <a:br>
              <a:rPr lang="ru-RU" dirty="0" smtClean="0"/>
            </a:br>
            <a:r>
              <a:rPr lang="ru-RU" dirty="0" smtClean="0"/>
              <a:t>Быстро под гору летели - </a:t>
            </a:r>
            <a:br>
              <a:rPr lang="ru-RU" dirty="0" smtClean="0"/>
            </a:br>
            <a:r>
              <a:rPr lang="ru-RU" dirty="0" smtClean="0"/>
              <a:t>И на зайца налетели</a:t>
            </a:r>
            <a:r>
              <a:rPr lang="ru-RU" sz="1400" dirty="0" smtClean="0"/>
              <a:t>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620688"/>
            <a:ext cx="22139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Вот и заяц, </a:t>
            </a:r>
            <a:br>
              <a:rPr lang="ru-RU" dirty="0" smtClean="0"/>
            </a:br>
            <a:r>
              <a:rPr lang="ru-RU" dirty="0" smtClean="0"/>
              <a:t>И лисичка, </a:t>
            </a:r>
            <a:br>
              <a:rPr lang="ru-RU" dirty="0" smtClean="0"/>
            </a:br>
            <a:r>
              <a:rPr lang="ru-RU" dirty="0" smtClean="0"/>
              <a:t>И собачка, </a:t>
            </a:r>
            <a:br>
              <a:rPr lang="ru-RU" dirty="0" smtClean="0"/>
            </a:br>
            <a:r>
              <a:rPr lang="ru-RU" dirty="0" smtClean="0"/>
              <a:t>И охотник, </a:t>
            </a:r>
            <a:br>
              <a:rPr lang="ru-RU" dirty="0" smtClean="0"/>
            </a:br>
            <a:r>
              <a:rPr lang="ru-RU" dirty="0" smtClean="0"/>
              <a:t>И Володя </a:t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 err="1" smtClean="0"/>
              <a:t>салазочках</a:t>
            </a:r>
            <a:r>
              <a:rPr lang="ru-RU" dirty="0" smtClean="0"/>
              <a:t> сидят, </a:t>
            </a:r>
            <a:br>
              <a:rPr lang="ru-RU" dirty="0" smtClean="0"/>
            </a:br>
            <a:r>
              <a:rPr lang="ru-RU" dirty="0" smtClean="0"/>
              <a:t>Быстро под гору летят. </a:t>
            </a:r>
            <a:br>
              <a:rPr lang="ru-RU" dirty="0" smtClean="0"/>
            </a:br>
            <a:r>
              <a:rPr lang="ru-RU" dirty="0" smtClean="0"/>
              <a:t>Быстро под гору летели - </a:t>
            </a:r>
            <a:br>
              <a:rPr lang="ru-RU" dirty="0" smtClean="0"/>
            </a:br>
            <a:r>
              <a:rPr lang="ru-RU" dirty="0" smtClean="0"/>
              <a:t>На медведя налетели!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Володя с той поры </a:t>
            </a:r>
            <a:br>
              <a:rPr lang="ru-RU" dirty="0" smtClean="0"/>
            </a:br>
            <a:r>
              <a:rPr lang="ru-RU" dirty="0" smtClean="0"/>
              <a:t>Не катается с горы.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110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«Обериу»-Общество реального искусства.</vt:lpstr>
      <vt:lpstr>В это общество поэтов входили:</vt:lpstr>
      <vt:lpstr>Их стихи печатались в детских журналах «Чиж» и «Ёж».</vt:lpstr>
      <vt:lpstr>Даниил Хармс-псевдоним. Настоящее имя поэта – Даниил Иванович Ювачёв.</vt:lpstr>
      <vt:lpstr>Весёлый «математический» диктант для внимательных слушателей.</vt:lpstr>
      <vt:lpstr>Даниил Хармс Как Володя быстро под гору летел  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«Обериу»-Общество реального искусства.</dc:title>
  <dc:creator>Лёнчик</dc:creator>
  <cp:lastModifiedBy>Лёнчик</cp:lastModifiedBy>
  <cp:revision>5</cp:revision>
  <dcterms:created xsi:type="dcterms:W3CDTF">2012-02-19T16:53:15Z</dcterms:created>
  <dcterms:modified xsi:type="dcterms:W3CDTF">2012-02-19T17:36:06Z</dcterms:modified>
</cp:coreProperties>
</file>