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35" r:id="rId2"/>
  </p:sldMasterIdLst>
  <p:sldIdLst>
    <p:sldId id="277" r:id="rId3"/>
    <p:sldId id="279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FF0000"/>
    <a:srgbClr val="009900"/>
    <a:srgbClr val="FFFF00"/>
    <a:srgbClr val="66FF33"/>
    <a:srgbClr val="FF66FF"/>
    <a:srgbClr val="FF6600"/>
    <a:srgbClr val="CC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7"/>
          <p:cNvSpPr/>
          <p:nvPr userDrawn="1"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rgbClr val="FFFFFF">
              <a:alpha val="52157"/>
            </a:srgbClr>
          </a:solidFill>
          <a:ln w="762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714750"/>
            <a:ext cx="12303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1785938"/>
            <a:ext cx="164623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8212-7D2F-412A-A7FF-06D9A32F66A7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3008-8B29-4105-8810-907577035A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6"/>
          <p:cNvSpPr/>
          <p:nvPr userDrawn="1"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rgbClr val="FFFFFF">
              <a:alpha val="52157"/>
            </a:srgbClr>
          </a:solidFill>
          <a:ln w="762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72000"/>
            <a:ext cx="1495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A8796-9FC5-4AA9-BBCE-B2033802EFD9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D8CA-57E4-4E53-8F87-19D8AC5CB5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7"/>
          <p:cNvSpPr/>
          <p:nvPr userDrawn="1"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rgbClr val="FFFFFF">
              <a:alpha val="52157"/>
            </a:srgbClr>
          </a:solidFill>
          <a:ln w="762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714750"/>
            <a:ext cx="12303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1785938"/>
            <a:ext cx="164623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F88A7-CAAF-406B-B928-7F538D8A2224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34437-0DD7-4A7D-AE1C-AE7C24E20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6"/>
          <p:cNvSpPr/>
          <p:nvPr userDrawn="1"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rgbClr val="FFFFFF">
              <a:alpha val="52157"/>
            </a:srgbClr>
          </a:solidFill>
          <a:ln w="762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72000"/>
            <a:ext cx="1495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3929063"/>
            <a:ext cx="1106488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6B150-5D40-4E7B-8DD1-3F2B5CA26A0B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FDD1B-6441-4251-B9BE-1DD55B01C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1901F-D2EF-4C8D-B45B-9B7CFA8A7C8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F2E53-8C45-4DB5-AE72-3A259E624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48E2-9C75-41CE-BF92-F1360F930114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B47C-6CC2-46C8-B2B7-56A481E5C5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6221-63BB-4DCB-AB12-6DD86329E2A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D4259-9C4C-4F46-B5A3-A1C92508E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43C4-40EF-4471-B9CE-34BE316C5A9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949D-40B7-4AC0-A1AD-432441214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6463-8952-4A89-8301-D94A84AFA479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641A3-7CED-4C54-A797-5D111FC91D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5B432-3263-4631-BBC6-A0B4A75D742F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A163-6C7C-4275-80CE-A87636CDE3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D93F3-D174-41D1-8BD3-7E839BF90A3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95747-F39C-45DA-AD6A-87911B1F57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6"/>
          <p:cNvSpPr/>
          <p:nvPr userDrawn="1"/>
        </p:nvSpPr>
        <p:spPr>
          <a:xfrm>
            <a:off x="285720" y="214290"/>
            <a:ext cx="8572560" cy="6429420"/>
          </a:xfrm>
          <a:prstGeom prst="roundRect">
            <a:avLst/>
          </a:prstGeom>
          <a:solidFill>
            <a:srgbClr val="FFFFFF">
              <a:alpha val="52157"/>
            </a:srgbClr>
          </a:solidFill>
          <a:ln w="7620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572000"/>
            <a:ext cx="149542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00" y="3929063"/>
            <a:ext cx="1106488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8358-A373-4E60-BB08-AE9608BA2495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1DCC0-374E-4DF5-96BE-6CA33E0448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D0FF7-8651-40E8-BD7D-FD712A5F94F0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AC119-EB62-4A53-A4DD-CD7D43BDA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A5D55-502C-415A-A309-C0072F7A9818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88E26-7DDB-4916-8F6A-FF6A472AE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91E0C-260E-4C93-AF47-A678D8A72072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AD1DE-EB5C-41ED-8DC8-430474688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C4870-4A2C-438F-93D6-9117C4D19185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4CFE4-FC95-4FFD-BC15-54C83B8A7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58E6D-865D-4D32-B029-98792A11CC1F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B6C3F-429E-487C-97CD-E7369B6262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6B93-54AA-4FE1-B324-B5DAE760A7BE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E4690-6BE1-4D7A-B5AD-5DDED750B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D1325-F5CD-4B28-A15A-F5C47A1EA42F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7EAF-F7FA-4334-A974-DFCDE538D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FDD5A-5E71-455F-AEAA-34AF93C164EA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071813" y="6492875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DE05C-ADFA-4144-9235-D92794022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643188" y="6550025"/>
            <a:ext cx="39290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prstClr val="black"/>
                </a:solidFill>
                <a:latin typeface="+mn-lt"/>
                <a:cs typeface="+mn-cs"/>
              </a:rPr>
              <a:t>Блог</a:t>
            </a:r>
            <a:r>
              <a:rPr lang="ru-RU" sz="14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+mn-lt"/>
                <a:cs typeface="+mn-cs"/>
              </a:rPr>
              <a:t>http://ton64ton.blogspot.ru/</a:t>
            </a:r>
            <a:endParaRPr lang="ru-RU" sz="14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027" name="Picture 2"/>
          <p:cNvPicPr>
            <a:picLocks noChangeAspect="1" noChangeArrowheads="1"/>
          </p:cNvPicPr>
          <p:nvPr userDrawn="1"/>
        </p:nvPicPr>
        <p:blipFill>
          <a:blip r:embed="rId1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1785938"/>
            <a:ext cx="164623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17C1AC-2148-4303-81D5-E17DA8E7E2C9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414580-4E89-4B95-80CE-E50E7861B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2" name="Picture 3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714750"/>
            <a:ext cx="12303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2643188" y="6550025"/>
            <a:ext cx="3929062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>
                <a:solidFill>
                  <a:prstClr val="black"/>
                </a:solidFill>
                <a:latin typeface="+mn-lt"/>
                <a:cs typeface="+mn-cs"/>
              </a:rPr>
              <a:t>Блог</a:t>
            </a:r>
            <a:r>
              <a:rPr lang="ru-RU" sz="1400" dirty="0">
                <a:solidFill>
                  <a:prstClr val="black"/>
                </a:solidFill>
                <a:latin typeface="+mn-lt"/>
                <a:cs typeface="+mn-cs"/>
              </a:rPr>
              <a:t> </a:t>
            </a:r>
            <a:r>
              <a:rPr lang="en-US" sz="1400" dirty="0">
                <a:solidFill>
                  <a:prstClr val="black"/>
                </a:solidFill>
                <a:latin typeface="+mn-lt"/>
                <a:cs typeface="+mn-cs"/>
              </a:rPr>
              <a:t>http://ton64ton.blogspot.ru/</a:t>
            </a:r>
            <a:endParaRPr lang="ru-RU" sz="1400" dirty="0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13315" name="Picture 2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88" y="1785938"/>
            <a:ext cx="1646237" cy="200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38A611-1F11-413F-B35C-B20F287A9E3D}" type="datetimeFigureOut">
              <a:rPr lang="ru-RU"/>
              <a:pPr>
                <a:defRPr/>
              </a:pPr>
              <a:t>06.05.2014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269ACD8-0D59-447A-B325-BFDE94BD7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3320" name="Picture 3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3714750"/>
            <a:ext cx="123031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57166"/>
            <a:ext cx="864096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План-схема</a:t>
            </a:r>
            <a:endParaRPr lang="ru-RU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55725" y="1222375"/>
            <a:ext cx="6624638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Название знака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65250" y="2168525"/>
            <a:ext cx="6624638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знака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77950" y="3033713"/>
            <a:ext cx="6624638" cy="5032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 знака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73188" y="3908425"/>
            <a:ext cx="6624637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Изображение на знаке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7950" y="4772025"/>
            <a:ext cx="6624638" cy="9366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какой группе знаков относится (предупреждающие, предписывающие, запрещающие, знаки особых предписаний, знаки сервиса)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77950" y="6008688"/>
            <a:ext cx="6624638" cy="50482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 знака (для чего нужен?)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25950" y="1727200"/>
            <a:ext cx="504825" cy="5032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437063" y="2673350"/>
            <a:ext cx="504825" cy="5032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437063" y="3536950"/>
            <a:ext cx="504825" cy="5048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425950" y="4413250"/>
            <a:ext cx="504825" cy="5032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425950" y="5686425"/>
            <a:ext cx="504825" cy="50482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47813" y="1492250"/>
          <a:ext cx="6432550" cy="43926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4125"/>
                <a:gridCol w="2144125"/>
                <a:gridCol w="2144125"/>
              </a:tblGrid>
              <a:tr h="2196244">
                <a:tc>
                  <a:txBody>
                    <a:bodyPr/>
                    <a:lstStyle/>
                    <a:p>
                      <a:pPr algn="ctr"/>
                      <a:r>
                        <a:rPr lang="ru-RU" sz="13800" dirty="0" smtClean="0">
                          <a:effectLst/>
                          <a:latin typeface="Times New Roman"/>
                          <a:ea typeface="Calibri"/>
                        </a:rPr>
                        <a:t>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962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903" name="Овал 5"/>
          <p:cNvSpPr>
            <a:spLocks noChangeArrowheads="1"/>
          </p:cNvSpPr>
          <p:nvPr/>
        </p:nvSpPr>
        <p:spPr bwMode="auto">
          <a:xfrm>
            <a:off x="3963988" y="1814513"/>
            <a:ext cx="581025" cy="58102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04" name="Прямоугольник 6"/>
          <p:cNvSpPr>
            <a:spLocks noChangeArrowheads="1"/>
          </p:cNvSpPr>
          <p:nvPr/>
        </p:nvSpPr>
        <p:spPr bwMode="auto">
          <a:xfrm>
            <a:off x="5094288" y="2351088"/>
            <a:ext cx="523875" cy="7620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7905" name="Равнобедренный треугольник 7"/>
          <p:cNvSpPr>
            <a:spLocks noChangeArrowheads="1"/>
          </p:cNvSpPr>
          <p:nvPr/>
        </p:nvSpPr>
        <p:spPr bwMode="auto">
          <a:xfrm>
            <a:off x="3929063" y="2882900"/>
            <a:ext cx="714375" cy="6096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7906" name="Рисунок 8" descr="F:\цветные карандаш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984375"/>
            <a:ext cx="18002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7" name="Рисунок 9" descr="F:\схема что изобр.на знак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1638" y="3860800"/>
            <a:ext cx="18732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8" name="Рисунок 10" descr="F:\клас.дор.знаков 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275" y="38608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909" name="Рисунок 12" descr="F:\схема клоун за рулём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73763" y="3860800"/>
            <a:ext cx="18383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357166"/>
            <a:ext cx="864096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Загадки</a:t>
            </a:r>
            <a:endParaRPr lang="ru-RU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396" y="1844824"/>
            <a:ext cx="8640960" cy="31700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В </a:t>
            </a: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этом месте, как не странно ждут чего – то </a:t>
            </a: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постоянно.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spc="50" dirty="0">
              <a:ln w="11430"/>
              <a:latin typeface="Comic Sans MS" pitchFamily="66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 Кто – то сидя, кто – то стоя, что за место здесь такое?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357166"/>
            <a:ext cx="864096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Загадки</a:t>
            </a:r>
            <a:endParaRPr lang="ru-RU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396" y="2132856"/>
            <a:ext cx="8640960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Рядом </a:t>
            </a: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школа или садик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 Осторожнее шофёр.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Здесь гуляют Тани, Пети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И дорожный знак </a:t>
            </a:r>
            <a:r>
              <a:rPr lang="ru-RU" sz="4000" b="1" spc="50" dirty="0">
                <a:ln w="11430"/>
                <a:latin typeface="Comic Sans MS" pitchFamily="66" charset="0"/>
                <a:cs typeface="+mn-cs"/>
              </a:rPr>
              <a:t>здесь … </a:t>
            </a:r>
            <a:endParaRPr lang="ru-RU" sz="4000" b="1" spc="50" dirty="0">
              <a:ln w="11430"/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357166"/>
            <a:ext cx="864096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Загадки</a:t>
            </a:r>
            <a:endParaRPr lang="ru-RU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396" y="2132856"/>
            <a:ext cx="8640960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Заболел живот у Ромы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     Не дойти ему до дома,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В ситуации такой,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Нужно знак </a:t>
            </a:r>
            <a:r>
              <a:rPr lang="ru-RU" sz="4000" b="1" dirty="0">
                <a:latin typeface="+mn-lt"/>
                <a:cs typeface="+mn-cs"/>
              </a:rPr>
              <a:t>найти, </a:t>
            </a:r>
            <a:r>
              <a:rPr lang="ru-RU" sz="4000" b="1" dirty="0">
                <a:latin typeface="+mn-lt"/>
                <a:cs typeface="+mn-cs"/>
              </a:rPr>
              <a:t>какой?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357166"/>
            <a:ext cx="864096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Загадки</a:t>
            </a:r>
            <a:endParaRPr lang="ru-RU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396" y="2132856"/>
            <a:ext cx="8640960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Всем </a:t>
            </a:r>
            <a:r>
              <a:rPr lang="ru-RU" sz="4000" b="1" dirty="0">
                <a:latin typeface="+mn-lt"/>
                <a:cs typeface="+mn-cs"/>
              </a:rPr>
              <a:t>знакомые полоски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Знают дети, знают взрослые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Через дорогу нас </a:t>
            </a:r>
            <a:r>
              <a:rPr lang="ru-RU" sz="4000" b="1" dirty="0">
                <a:latin typeface="+mn-lt"/>
                <a:cs typeface="+mn-cs"/>
              </a:rPr>
              <a:t>ведёт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…</a:t>
            </a:r>
            <a:endParaRPr lang="ru-RU" sz="4000" b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23528" y="357166"/>
            <a:ext cx="864096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Загадки</a:t>
            </a:r>
            <a:endParaRPr lang="ru-RU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396" y="2132856"/>
            <a:ext cx="8640960" cy="317009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Красный – стой! Зелёный – в путь!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Кто подсказчик этот ловкий?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Кто не знает до сих пор,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  <a:cs typeface="+mn-cs"/>
              </a:rPr>
              <a:t>Что стоит у перехода?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780928"/>
            <a:ext cx="864096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  <a:cs typeface="+mn-cs"/>
              </a:rPr>
              <a:t>СПАСИБО ЗА ВНИМАНИЕ </a:t>
            </a:r>
            <a:endParaRPr lang="ru-RU" sz="4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226</TotalTime>
  <Words>27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22</vt:i4>
      </vt:variant>
      <vt:variant>
        <vt:lpstr>Заголовки слайдов</vt:lpstr>
      </vt:variant>
      <vt:variant>
        <vt:i4>8</vt:i4>
      </vt:variant>
    </vt:vector>
  </HeadingPairs>
  <TitlesOfParts>
    <vt:vector size="33" baseType="lpstr">
      <vt:lpstr>Calibri</vt:lpstr>
      <vt:lpstr>Arial</vt:lpstr>
      <vt:lpstr>Times New Roman</vt:lpstr>
      <vt:lpstr>Тема Office</vt:lpstr>
      <vt:lpstr>2_Тема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2_Тема Office</vt:lpstr>
      <vt:lpstr>2_Тема Office</vt:lpstr>
      <vt:lpstr>2_Тема Office</vt:lpstr>
      <vt:lpstr>2_Тема Office</vt:lpstr>
      <vt:lpstr>2_Тема Office</vt:lpstr>
      <vt:lpstr>2_Тема Office</vt:lpstr>
      <vt:lpstr>2_Тема Office</vt:lpstr>
      <vt:lpstr>2_Тема Office</vt:lpstr>
      <vt:lpstr>2_Тема Office</vt:lpstr>
      <vt:lpstr>2_Тема Office</vt:lpstr>
      <vt:lpstr>2_Тема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21</cp:revision>
  <dcterms:modified xsi:type="dcterms:W3CDTF">2014-05-06T18:36:20Z</dcterms:modified>
</cp:coreProperties>
</file>