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20" y="-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850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78851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78852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78853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854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855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856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857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858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859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860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861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862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863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8864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78865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866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867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868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869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870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871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872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873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874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875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876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877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878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879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880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881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882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8883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78884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885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886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887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888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889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890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891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892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893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894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895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896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897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898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899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900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8901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78902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903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904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905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906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907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908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78909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78910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8911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8912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8913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78914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78915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78916" name="Rectangle 68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8E488F97-4597-4DE1-BC0B-EB53A2EA93EB}" type="datetimeFigureOut">
              <a:rPr lang="ru-RU"/>
              <a:pPr/>
              <a:t>12.04.2014</a:t>
            </a:fld>
            <a:endParaRPr lang="ru-RU"/>
          </a:p>
        </p:txBody>
      </p:sp>
      <p:sp>
        <p:nvSpPr>
          <p:cNvPr id="78917" name="Rectangle 69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8918" name="Rectangle 7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CA185F04-53FE-499D-B9DC-9A6C88F740F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EC7D62A-2537-46B9-A357-9ADECC9A32F2}" type="datetimeFigureOut">
              <a:rPr lang="ru-RU"/>
              <a:pPr/>
              <a:t>12.04.2014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A4914C-EAF7-4A49-8FCF-4460C1B775E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9377C72-9633-4BA1-A28F-A0A4D74CA807}" type="datetimeFigureOut">
              <a:rPr lang="ru-RU"/>
              <a:pPr/>
              <a:t>12.04.2014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0ECF48-CBA3-4566-9956-DB54D3570F4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2FD66362-2456-4E7F-B08D-A7BCE9D2913E}" type="datetimeFigureOut">
              <a:rPr lang="ru-RU"/>
              <a:pPr/>
              <a:t>12.04.2014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2A253C7-2A3B-489C-8BA7-8E762BF95FA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Заголовок и объект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8AFED79-E94C-4156-B3D5-8AB3F8505CE1}" type="datetimeFigureOut">
              <a:rPr lang="ru-RU"/>
              <a:pPr/>
              <a:t>12.04.2014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E1F1494-677B-4F93-BA59-2D8EC4C9265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FA353FA-4D6E-4724-9259-3CCA7DA8CB1A}" type="datetimeFigureOut">
              <a:rPr lang="ru-RU"/>
              <a:pPr/>
              <a:t>12.04.2014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F616C4-8546-4630-B089-80266ECC6A6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F4BFBF7-52EB-4FBA-9F83-9382BCCA74D6}" type="datetimeFigureOut">
              <a:rPr lang="ru-RU"/>
              <a:pPr/>
              <a:t>12.04.2014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C57C78-F7EC-46FC-A199-5BB2218D83E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D1FAA18-685F-4908-8F35-DEC20E9ECB79}" type="datetimeFigureOut">
              <a:rPr lang="ru-RU"/>
              <a:pPr/>
              <a:t>12.04.2014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1345FB-D827-4D7B-A275-43D7CE38B01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9D4B29F-5FEF-4CC9-ACF9-9BA553C5CBDB}" type="datetimeFigureOut">
              <a:rPr lang="ru-RU"/>
              <a:pPr/>
              <a:t>12.04.2014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3ADF8C-8852-4C71-934C-540FD8D8E78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585165-8E73-4D8E-BA14-A12CFB5E1199}" type="datetimeFigureOut">
              <a:rPr lang="ru-RU"/>
              <a:pPr/>
              <a:t>12.04.2014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C35BFF-F91C-4B92-91DF-BD2AF8507D9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81B2EC-BB4F-4871-8045-68A1CE4E559A}" type="datetimeFigureOut">
              <a:rPr lang="ru-RU"/>
              <a:pPr/>
              <a:t>12.04.2014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868C74-DBCE-4ECF-B2D9-E8C53EC170E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294E0A1-E3D8-44BE-B0C8-B36D08F598C4}" type="datetimeFigureOut">
              <a:rPr lang="ru-RU"/>
              <a:pPr/>
              <a:t>12.04.2014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224A86-0D5C-4938-BEEB-8C06838F30C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46563F-769C-464A-8125-9F06043514D6}" type="datetimeFigureOut">
              <a:rPr lang="ru-RU"/>
              <a:pPr/>
              <a:t>12.04.2014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711AE5-5CA7-4505-A80A-3AFF0FFD88C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Freeform 2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77827" name="Group 3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77828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77829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77830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831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832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833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834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835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836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837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838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839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840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7841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77842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843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844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845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846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847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848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849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850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851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852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853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854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855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856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857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858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859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7860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77861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862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863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864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865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866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867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868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869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870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871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872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873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874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875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876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877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7878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77879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880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881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882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883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884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885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77886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77887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7888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7889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7890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77891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77892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77893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46074156-D11C-43A7-B3DF-4B47D85A0BB4}" type="datetimeFigureOut">
              <a:rPr lang="ru-RU"/>
              <a:pPr/>
              <a:t>12.04.2014</a:t>
            </a:fld>
            <a:endParaRPr lang="ru-RU"/>
          </a:p>
        </p:txBody>
      </p:sp>
      <p:sp>
        <p:nvSpPr>
          <p:cNvPr id="77894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77895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336A8697-EBEC-4BD2-9093-0D4EBB001FDF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85800" y="188913"/>
            <a:ext cx="7772400" cy="719137"/>
          </a:xfrm>
        </p:spPr>
        <p:txBody>
          <a:bodyPr anchorCtr="0"/>
          <a:lstStyle/>
          <a:p>
            <a:r>
              <a:rPr lang="ru-RU" sz="4000"/>
              <a:t>Транспорт и проезжая часть.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403350" y="5734050"/>
            <a:ext cx="6400800" cy="719138"/>
          </a:xfrm>
        </p:spPr>
        <p:txBody>
          <a:bodyPr>
            <a:normAutofit/>
          </a:bodyPr>
          <a:lstStyle/>
          <a:p>
            <a:pPr marL="0" indent="0" algn="ctr">
              <a:buFont typeface="Wingdings" pitchFamily="2" charset="2"/>
              <a:buNone/>
            </a:pPr>
            <a:r>
              <a:rPr lang="ru-RU" sz="2400"/>
              <a:t>Выполнила воспитатель ГБДОУ№18 Курортного р-на Тисленко О.А. </a:t>
            </a:r>
          </a:p>
        </p:txBody>
      </p:sp>
      <p:pic>
        <p:nvPicPr>
          <p:cNvPr id="13315" name="Picture 2" descr="C:\Users\User\Desktop\светофорик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55875" y="1484313"/>
            <a:ext cx="4032250" cy="410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 idx="4294967295"/>
          </p:nvPr>
        </p:nvSpPr>
        <p:spPr>
          <a:xfrm>
            <a:off x="755650" y="0"/>
            <a:ext cx="7488238" cy="1700213"/>
          </a:xfrm>
        </p:spPr>
        <p:txBody>
          <a:bodyPr anchorCtr="0">
            <a:normAutofit/>
          </a:bodyPr>
          <a:lstStyle/>
          <a:p>
            <a:r>
              <a:rPr lang="ru-RU" sz="3200"/>
              <a:t/>
            </a:r>
            <a:br>
              <a:rPr lang="ru-RU" sz="3200"/>
            </a:br>
            <a:r>
              <a:rPr lang="ru-RU" sz="3200"/>
              <a:t/>
            </a:r>
            <a:br>
              <a:rPr lang="ru-RU" sz="3200"/>
            </a:br>
            <a:r>
              <a:rPr lang="ru-RU" sz="3200"/>
              <a:t/>
            </a:r>
            <a:br>
              <a:rPr lang="ru-RU" sz="3200"/>
            </a:br>
            <a:r>
              <a:rPr lang="ru-RU" sz="2800"/>
              <a:t>И машины проезжая,</a:t>
            </a:r>
            <a:br>
              <a:rPr lang="ru-RU" sz="2800"/>
            </a:br>
            <a:r>
              <a:rPr lang="ru-RU" sz="2800"/>
              <a:t>Замедляют сразу ход,</a:t>
            </a:r>
            <a:br>
              <a:rPr lang="ru-RU" sz="2800"/>
            </a:br>
            <a:r>
              <a:rPr lang="ru-RU" sz="2800"/>
              <a:t>Потому что уважают</a:t>
            </a:r>
            <a:br>
              <a:rPr lang="ru-RU" sz="2800"/>
            </a:br>
            <a:r>
              <a:rPr lang="ru-RU" sz="2800" b="1"/>
              <a:t>Пешеходный переход</a:t>
            </a:r>
            <a:r>
              <a:rPr lang="ru-RU" sz="2800"/>
              <a:t>.</a:t>
            </a:r>
            <a:br>
              <a:rPr lang="ru-RU" sz="2800"/>
            </a:br>
            <a:r>
              <a:rPr lang="ru-RU" sz="4000"/>
              <a:t/>
            </a:r>
            <a:br>
              <a:rPr lang="ru-RU" sz="4000"/>
            </a:br>
            <a:endParaRPr lang="ru-RU" sz="4000"/>
          </a:p>
        </p:txBody>
      </p:sp>
      <p:pic>
        <p:nvPicPr>
          <p:cNvPr id="22530" name="Picture 2" descr="C:\Users\User\Desktop\iS6Z7HPU9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971550" y="1844675"/>
            <a:ext cx="7058025" cy="4679950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5" name="Рисунок 6" descr="светофор.jpg"/>
          <p:cNvPicPr>
            <a:picLocks noGrp="1" noChangeAspect="1"/>
          </p:cNvPicPr>
          <p:nvPr>
            <p:ph type="pic"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700338" y="404813"/>
            <a:ext cx="3833812" cy="3309937"/>
          </a:xfrm>
        </p:spPr>
      </p:pic>
      <p:sp>
        <p:nvSpPr>
          <p:cNvPr id="23554" name="Текст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0" indent="0" algn="ctr">
              <a:buFont typeface="Wingdings" pitchFamily="2" charset="2"/>
              <a:buNone/>
            </a:pPr>
            <a:r>
              <a:rPr lang="ru-RU"/>
              <a:t>Чтоб никогда не попадать </a:t>
            </a:r>
            <a:br>
              <a:rPr lang="ru-RU"/>
            </a:br>
            <a:r>
              <a:rPr lang="ru-RU"/>
              <a:t>В сложные положения,</a:t>
            </a:r>
            <a:br>
              <a:rPr lang="ru-RU"/>
            </a:br>
            <a:r>
              <a:rPr lang="ru-RU"/>
              <a:t>Надо знать и соблюдать </a:t>
            </a:r>
            <a:br>
              <a:rPr lang="ru-RU"/>
            </a:br>
            <a:r>
              <a:rPr lang="ru-RU"/>
              <a:t>Правила движения!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Текст 5"/>
          <p:cNvSpPr>
            <a:spLocks noGrp="1"/>
          </p:cNvSpPr>
          <p:nvPr>
            <p:ph type="body" sz="half" idx="1"/>
          </p:nvPr>
        </p:nvSpPr>
        <p:spPr>
          <a:xfrm>
            <a:off x="457200" y="476250"/>
            <a:ext cx="4038600" cy="61214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ru-RU" b="1"/>
              <a:t>По асфальту </a:t>
            </a:r>
            <a:br>
              <a:rPr lang="ru-RU" b="1"/>
            </a:br>
            <a:r>
              <a:rPr lang="ru-RU" b="1"/>
              <a:t>шуршат  шины </a:t>
            </a:r>
            <a:br>
              <a:rPr lang="ru-RU" b="1"/>
            </a:br>
            <a:r>
              <a:rPr lang="ru-RU" b="1"/>
              <a:t>Едут разные машины.</a:t>
            </a:r>
            <a:br>
              <a:rPr lang="ru-RU" b="1"/>
            </a:br>
            <a:r>
              <a:rPr lang="ru-RU" b="1"/>
              <a:t>Есть машины легковые </a:t>
            </a:r>
            <a:br>
              <a:rPr lang="ru-RU" b="1"/>
            </a:br>
            <a:r>
              <a:rPr lang="ru-RU" b="1"/>
              <a:t>По размерам небольшие,</a:t>
            </a:r>
            <a:br>
              <a:rPr lang="ru-RU" b="1"/>
            </a:br>
            <a:r>
              <a:rPr lang="ru-RU" b="1"/>
              <a:t>Очень быстро они мчатся</a:t>
            </a:r>
            <a:br>
              <a:rPr lang="ru-RU" b="1"/>
            </a:br>
            <a:r>
              <a:rPr lang="ru-RU" b="1"/>
              <a:t>Даже птице не угнаться</a:t>
            </a:r>
          </a:p>
        </p:txBody>
      </p:sp>
      <p:pic>
        <p:nvPicPr>
          <p:cNvPr id="14339" name="Содержимое 5" descr="проезжая часть2.jpg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803775" y="1600200"/>
            <a:ext cx="3725863" cy="4525963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 idx="4294967295"/>
          </p:nvPr>
        </p:nvSpPr>
        <p:spPr/>
        <p:txBody>
          <a:bodyPr anchorCtr="0">
            <a:normAutofit/>
          </a:bodyPr>
          <a:lstStyle/>
          <a:p>
            <a:r>
              <a:rPr lang="ru-RU" sz="4000"/>
              <a:t>А вот это – грузовик,</a:t>
            </a:r>
            <a:br>
              <a:rPr lang="ru-RU" sz="4000"/>
            </a:br>
            <a:r>
              <a:rPr lang="ru-RU" sz="4000"/>
              <a:t>Он могуч, силен как бык</a:t>
            </a:r>
          </a:p>
        </p:txBody>
      </p:sp>
      <p:pic>
        <p:nvPicPr>
          <p:cNvPr id="15362" name="Содержимое 8" descr="gruzovik-silach_1.jpg"/>
          <p:cNvPicPr>
            <a:picLocks noGrp="1" noChangeAspect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1616075" y="1600200"/>
            <a:ext cx="5911850" cy="4525963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Текст 8"/>
          <p:cNvSpPr>
            <a:spLocks noGrp="1"/>
          </p:cNvSpPr>
          <p:nvPr>
            <p:ph type="body" sz="half" idx="1"/>
          </p:nvPr>
        </p:nvSpPr>
        <p:spPr>
          <a:xfrm>
            <a:off x="457200" y="476250"/>
            <a:ext cx="4038600" cy="5649913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ru-RU" b="1"/>
              <a:t>Это что, велосипед?</a:t>
            </a:r>
            <a:br>
              <a:rPr lang="ru-RU" b="1"/>
            </a:br>
            <a:r>
              <a:rPr lang="ru-RU" b="1"/>
              <a:t>Нет дверей, кабины нет!</a:t>
            </a:r>
            <a:br>
              <a:rPr lang="ru-RU" b="1"/>
            </a:br>
            <a:r>
              <a:rPr lang="ru-RU" b="1"/>
              <a:t>Лихо мчится, тарахтит,</a:t>
            </a:r>
            <a:br>
              <a:rPr lang="ru-RU" b="1"/>
            </a:br>
            <a:r>
              <a:rPr lang="ru-RU" b="1"/>
              <a:t>Вдоль по улице несется.</a:t>
            </a:r>
            <a:br>
              <a:rPr lang="ru-RU" b="1"/>
            </a:br>
            <a:r>
              <a:rPr lang="ru-RU" b="1"/>
              <a:t>Быстрей всех машин несется,</a:t>
            </a:r>
            <a:br>
              <a:rPr lang="ru-RU" b="1"/>
            </a:br>
            <a:r>
              <a:rPr lang="ru-RU" b="1"/>
              <a:t>Мотоциклом он зовется!</a:t>
            </a:r>
          </a:p>
        </p:txBody>
      </p:sp>
      <p:pic>
        <p:nvPicPr>
          <p:cNvPr id="16386" name="Содержимое 9" descr="Рисунок1.jpg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648200" y="1984375"/>
            <a:ext cx="4038600" cy="3757613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Текст 3"/>
          <p:cNvSpPr>
            <a:spLocks noGrp="1"/>
          </p:cNvSpPr>
          <p:nvPr>
            <p:ph type="body" sz="half" idx="1"/>
          </p:nvPr>
        </p:nvSpPr>
        <p:spPr>
          <a:xfrm>
            <a:off x="457200" y="620713"/>
            <a:ext cx="4038600" cy="550545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ru-RU" sz="2800" b="1"/>
              <a:t>На колесах едет дом!</a:t>
            </a:r>
            <a:br>
              <a:rPr lang="ru-RU" sz="2800" b="1"/>
            </a:br>
            <a:r>
              <a:rPr lang="ru-RU" sz="2800" b="1"/>
              <a:t>Люди могут ездить в нем!</a:t>
            </a:r>
            <a:br>
              <a:rPr lang="ru-RU" sz="2800" b="1"/>
            </a:br>
            <a:r>
              <a:rPr lang="ru-RU" sz="2800" b="1"/>
              <a:t>По бокам большие окна,</a:t>
            </a:r>
            <a:br>
              <a:rPr lang="ru-RU" sz="2800" b="1"/>
            </a:br>
            <a:r>
              <a:rPr lang="ru-RU" sz="2800" b="1"/>
              <a:t>Сверху крыша, чтоб не мокнуть!</a:t>
            </a:r>
            <a:br>
              <a:rPr lang="ru-RU" sz="2800" b="1"/>
            </a:br>
            <a:r>
              <a:rPr lang="ru-RU" sz="2800" b="1"/>
              <a:t>Дом автобусом зовут,</a:t>
            </a:r>
            <a:br>
              <a:rPr lang="ru-RU" sz="2800" b="1"/>
            </a:br>
            <a:r>
              <a:rPr lang="ru-RU" sz="2800" b="1"/>
              <a:t>У него есть свой марш</a:t>
            </a:r>
          </a:p>
        </p:txBody>
      </p:sp>
      <p:pic>
        <p:nvPicPr>
          <p:cNvPr id="17411" name="Picture 2" descr="C:\Users\User\Desktop\multik-raskraska-uchim-cveta-avtobus-gruzovik-ehvakuator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284663" y="3213100"/>
            <a:ext cx="4541837" cy="3279775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Текст 3"/>
          <p:cNvSpPr>
            <a:spLocks noGrp="1"/>
          </p:cNvSpPr>
          <p:nvPr>
            <p:ph type="body" sz="half" idx="1"/>
          </p:nvPr>
        </p:nvSpPr>
        <p:spPr>
          <a:xfrm>
            <a:off x="457200" y="692150"/>
            <a:ext cx="4038600" cy="5434013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ru-RU" sz="3600" b="1"/>
              <a:t>Вот троллейбус – он с усами,</a:t>
            </a:r>
            <a:br>
              <a:rPr lang="ru-RU" sz="3600" b="1"/>
            </a:br>
            <a:r>
              <a:rPr lang="ru-RU" sz="3600" b="1"/>
              <a:t>Едет он под проводами</a:t>
            </a:r>
          </a:p>
        </p:txBody>
      </p:sp>
      <p:pic>
        <p:nvPicPr>
          <p:cNvPr id="18435" name="Picture 2" descr="C:\Users\User\Desktop\1857552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427538" y="1268413"/>
            <a:ext cx="4465637" cy="525780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 idx="4294967295"/>
          </p:nvPr>
        </p:nvSpPr>
        <p:spPr>
          <a:xfrm>
            <a:off x="900113" y="369888"/>
            <a:ext cx="7426325" cy="941387"/>
          </a:xfrm>
        </p:spPr>
        <p:txBody>
          <a:bodyPr anchorCtr="0">
            <a:normAutofit/>
          </a:bodyPr>
          <a:lstStyle/>
          <a:p>
            <a:r>
              <a:rPr lang="ru-RU" sz="2800"/>
              <a:t>Дзынь-дзынь-дзынь! Что за звон?</a:t>
            </a:r>
            <a:r>
              <a:rPr lang="ru-RU" sz="4000"/>
              <a:t/>
            </a:r>
            <a:br>
              <a:rPr lang="ru-RU" sz="4000"/>
            </a:br>
            <a:r>
              <a:rPr lang="ru-RU" sz="2800"/>
              <a:t>По рельсам катится вагон!</a:t>
            </a:r>
            <a:br>
              <a:rPr lang="ru-RU" sz="2800"/>
            </a:br>
            <a:r>
              <a:rPr lang="ru-RU" sz="2800"/>
              <a:t>Такой вагон, запоминай!</a:t>
            </a:r>
            <a:br>
              <a:rPr lang="ru-RU" sz="2800"/>
            </a:br>
            <a:r>
              <a:rPr lang="ru-RU" sz="2800"/>
              <a:t>Называется трамвай!</a:t>
            </a:r>
          </a:p>
        </p:txBody>
      </p:sp>
      <p:pic>
        <p:nvPicPr>
          <p:cNvPr id="19458" name="Picture 2" descr="C:\Users\User\Desktop\foto_stih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1187450" y="2060575"/>
            <a:ext cx="6985000" cy="4176713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r>
              <a:rPr lang="ru-RU" sz="2800"/>
              <a:t>Там где движутся машины</a:t>
            </a:r>
            <a:br>
              <a:rPr lang="ru-RU" sz="2800"/>
            </a:br>
            <a:r>
              <a:rPr lang="ru-RU" sz="2800"/>
              <a:t> Люди не должны ходить!</a:t>
            </a:r>
            <a:br>
              <a:rPr lang="ru-RU" sz="2800"/>
            </a:br>
            <a:r>
              <a:rPr lang="ru-RU" sz="2800"/>
              <a:t>Потому что очень просто </a:t>
            </a:r>
            <a:br>
              <a:rPr lang="ru-RU" sz="2800"/>
            </a:br>
            <a:r>
              <a:rPr lang="ru-RU" sz="2800"/>
              <a:t>Под колеса угодить</a:t>
            </a:r>
          </a:p>
        </p:txBody>
      </p:sp>
      <p:pic>
        <p:nvPicPr>
          <p:cNvPr id="20482" name="Содержимое 3" descr="Рисунок2.jpg"/>
          <p:cNvPicPr>
            <a:picLocks noGrp="1" noChangeAspect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1258888" y="1717675"/>
            <a:ext cx="6481762" cy="4735513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3"/>
          <p:cNvSpPr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r>
              <a:rPr lang="ru-RU" sz="2800"/>
              <a:t>На улице такое место</a:t>
            </a:r>
            <a:br>
              <a:rPr lang="ru-RU" sz="2800"/>
            </a:br>
            <a:r>
              <a:rPr lang="ru-RU" sz="2800"/>
              <a:t>Проезжей частью называется.</a:t>
            </a:r>
            <a:br>
              <a:rPr lang="ru-RU" sz="2800"/>
            </a:br>
            <a:r>
              <a:rPr lang="ru-RU" sz="2800"/>
              <a:t>И по проезжей части людям</a:t>
            </a:r>
            <a:br>
              <a:rPr lang="ru-RU" sz="2800"/>
            </a:br>
            <a:r>
              <a:rPr lang="ru-RU" sz="2800"/>
              <a:t>Ходить строжайше воспрещается!</a:t>
            </a:r>
          </a:p>
        </p:txBody>
      </p:sp>
      <p:pic>
        <p:nvPicPr>
          <p:cNvPr id="21506" name="Содержимое 3" descr="проезжая часть2.jpg"/>
          <p:cNvPicPr>
            <a:picLocks noGrp="1" noChangeAspect="1"/>
          </p:cNvPicPr>
          <p:nvPr>
            <p:ph sz="half"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395288" y="1773238"/>
            <a:ext cx="4248150" cy="4751387"/>
          </a:xfrm>
        </p:spPr>
      </p:pic>
      <p:pic>
        <p:nvPicPr>
          <p:cNvPr id="21507" name="Содержимое 7" descr="движение пешех запрещено.gif"/>
          <p:cNvPicPr>
            <a:picLocks noGrp="1" noChangeAspect="1"/>
          </p:cNvPicPr>
          <p:nvPr>
            <p:ph sz="half"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4932363" y="2278063"/>
            <a:ext cx="3746500" cy="367030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Круги">
  <a:themeElements>
    <a:clrScheme name="Круги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Круги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руги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уги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108</TotalTime>
  <Words>165</Words>
  <Application>Microsoft Office PowerPoint</Application>
  <PresentationFormat>Экран (4:3)</PresentationFormat>
  <Paragraphs>12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Calibri</vt:lpstr>
      <vt:lpstr>Arial</vt:lpstr>
      <vt:lpstr>Wingdings</vt:lpstr>
      <vt:lpstr>Круги</vt:lpstr>
      <vt:lpstr>Транспорт и проезжая часть.</vt:lpstr>
      <vt:lpstr>Слайд 2</vt:lpstr>
      <vt:lpstr>А вот это – грузовик, Он могуч, силен как бык</vt:lpstr>
      <vt:lpstr>Слайд 4</vt:lpstr>
      <vt:lpstr>Слайд 5</vt:lpstr>
      <vt:lpstr>Слайд 6</vt:lpstr>
      <vt:lpstr>Дзынь-дзынь-дзынь! Что за звон? По рельсам катится вагон! Такой вагон, запоминай! Называется трамвай!</vt:lpstr>
      <vt:lpstr>Там где движутся машины  Люди не должны ходить! Потому что очень просто  Под колеса угодить</vt:lpstr>
      <vt:lpstr>На улице такое место Проезжей частью называется. И по проезжей части людям Ходить строжайше воспрещается!</vt:lpstr>
      <vt:lpstr>   И машины проезжая, Замедляют сразу ход, Потому что уважают Пешеходный переход.  </vt:lpstr>
      <vt:lpstr>Слайд 11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Транспорт и проезжая часть.</dc:title>
  <dc:creator>Олег</dc:creator>
  <cp:lastModifiedBy>ВИЛИК</cp:lastModifiedBy>
  <cp:revision>12</cp:revision>
  <dcterms:created xsi:type="dcterms:W3CDTF">2014-04-10T13:53:10Z</dcterms:created>
  <dcterms:modified xsi:type="dcterms:W3CDTF">2014-04-12T15:54:52Z</dcterms:modified>
</cp:coreProperties>
</file>