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0"/>
  </p:notesMasterIdLst>
  <p:sldIdLst>
    <p:sldId id="257" r:id="rId3"/>
    <p:sldId id="261" r:id="rId4"/>
    <p:sldId id="258" r:id="rId5"/>
    <p:sldId id="260" r:id="rId6"/>
    <p:sldId id="265" r:id="rId7"/>
    <p:sldId id="263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3A49-88DC-46C3-B0AA-D5A82E77EBC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D557A-7253-48AB-AAA9-14E01794D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7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D557A-7253-48AB-AAA9-14E01794D6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1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9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6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86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6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3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5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2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7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6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9FFAE9-0AD9-4811-AA49-E6F6B221815C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D47565-12EE-42E5-AB26-5C2D38713C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9022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Спасибо, Азбука!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 descr="C:\Users\Эльза\Desktop\Snapshot\Picture2012210223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690" y="1050092"/>
            <a:ext cx="5040560" cy="584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7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мы знаем?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60932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Я знаю, чем звуки отличаются от букв.</a:t>
            </a:r>
          </a:p>
          <a:p>
            <a:r>
              <a:rPr lang="ru-RU" dirty="0" smtClean="0"/>
              <a:t>Я умею различать гласные и согласные звуки.</a:t>
            </a:r>
          </a:p>
          <a:p>
            <a:r>
              <a:rPr lang="ru-RU" dirty="0" smtClean="0"/>
              <a:t>Я умею различать твёрдые и мягкие согласные.</a:t>
            </a:r>
          </a:p>
          <a:p>
            <a:r>
              <a:rPr lang="ru-RU" dirty="0" smtClean="0"/>
              <a:t>Я умею различать глухие и звонкие звуки.</a:t>
            </a:r>
          </a:p>
          <a:p>
            <a:r>
              <a:rPr lang="ru-RU" dirty="0" smtClean="0"/>
              <a:t>Я умею ставить ударение в словах.</a:t>
            </a:r>
          </a:p>
          <a:p>
            <a:r>
              <a:rPr lang="ru-RU" dirty="0" smtClean="0"/>
              <a:t>Я умею делить слова на слоги.</a:t>
            </a:r>
          </a:p>
          <a:p>
            <a:r>
              <a:rPr lang="ru-RU" dirty="0" smtClean="0"/>
              <a:t>Я знаю русский алфавит.</a:t>
            </a:r>
          </a:p>
          <a:p>
            <a:r>
              <a:rPr lang="ru-RU" dirty="0" smtClean="0"/>
              <a:t>Я умею составлять схему слова, предложения.</a:t>
            </a:r>
          </a:p>
          <a:p>
            <a:r>
              <a:rPr lang="ru-RU" dirty="0" smtClean="0"/>
              <a:t>Я умею читать быстро, с выражением.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Звуко</a:t>
            </a:r>
            <a:r>
              <a:rPr lang="ru-RU" dirty="0" smtClean="0"/>
              <a:t> – буквенный анализ слова.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530" y="1700808"/>
            <a:ext cx="1584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</a:t>
            </a:r>
            <a:r>
              <a:rPr lang="en-US" sz="4000" dirty="0" smtClean="0"/>
              <a:t>o</a:t>
            </a:r>
            <a:r>
              <a:rPr lang="ru-RU" sz="4000" dirty="0" smtClean="0"/>
              <a:t>ни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38306" y="1762363"/>
            <a:ext cx="1601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-2 слога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5201" y="2408694"/>
            <a:ext cx="110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К- </a:t>
            </a:r>
            <a:r>
              <a:rPr lang="en-US" sz="3200" dirty="0" smtClean="0"/>
              <a:t>[</a:t>
            </a:r>
            <a:r>
              <a:rPr lang="ru-RU" sz="3200" dirty="0" smtClean="0"/>
              <a:t>К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61025" y="2408693"/>
            <a:ext cx="179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</a:t>
            </a:r>
            <a:r>
              <a:rPr lang="ru-RU" sz="3200" dirty="0" err="1" smtClean="0"/>
              <a:t>соглас</a:t>
            </a:r>
            <a:r>
              <a:rPr lang="ru-RU" sz="3200" dirty="0" smtClean="0"/>
              <a:t>.,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2408694"/>
            <a:ext cx="1237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парн</a:t>
            </a:r>
            <a:r>
              <a:rPr lang="ru-RU" sz="3200" dirty="0" smtClean="0"/>
              <a:t>.,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2408692"/>
            <a:ext cx="1091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глух.,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47750" y="2408694"/>
            <a:ext cx="74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тв</a:t>
            </a:r>
            <a:r>
              <a:rPr lang="ru-RU" sz="3200" dirty="0" smtClean="0"/>
              <a:t>..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1694" y="2951946"/>
            <a:ext cx="14798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о – </a:t>
            </a:r>
            <a:r>
              <a:rPr lang="en-US" sz="3200" dirty="0" smtClean="0"/>
              <a:t>[</a:t>
            </a:r>
            <a:r>
              <a:rPr lang="ru-RU" sz="3200" dirty="0" smtClean="0"/>
              <a:t>о</a:t>
            </a:r>
            <a:r>
              <a:rPr lang="en-US" sz="3200" dirty="0" smtClean="0"/>
              <a:t>] -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993469"/>
            <a:ext cx="1191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глас., 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8284" y="2993469"/>
            <a:ext cx="120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удар..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8162" y="3617437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н – </a:t>
            </a:r>
            <a:r>
              <a:rPr lang="en-US" sz="3200" dirty="0" smtClean="0"/>
              <a:t>[</a:t>
            </a:r>
            <a:r>
              <a:rPr lang="ru-RU" sz="3200" dirty="0" smtClean="0"/>
              <a:t>н</a:t>
            </a:r>
            <a:r>
              <a:rPr lang="en-US" sz="3200" dirty="0" smtClean="0"/>
              <a:t>’] -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20269" y="3617437"/>
            <a:ext cx="1580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соглас</a:t>
            </a:r>
            <a:r>
              <a:rPr lang="ru-RU" sz="3200" dirty="0" smtClean="0"/>
              <a:t>.,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0512" y="3623033"/>
            <a:ext cx="17540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непарн</a:t>
            </a:r>
            <a:r>
              <a:rPr lang="ru-RU" sz="3200" dirty="0" smtClean="0"/>
              <a:t>., 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76842" y="3623033"/>
            <a:ext cx="1290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звон.,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3617436"/>
            <a:ext cx="1081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мяг</a:t>
            </a:r>
            <a:r>
              <a:rPr lang="ru-RU" sz="3200" dirty="0" smtClean="0"/>
              <a:t>..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8161" y="4413060"/>
            <a:ext cx="1662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/>
              <a:t>и – </a:t>
            </a:r>
            <a:r>
              <a:rPr lang="en-US" sz="3200" u="sng" dirty="0" smtClean="0"/>
              <a:t>[</a:t>
            </a:r>
            <a:r>
              <a:rPr lang="ru-RU" sz="3200" u="sng" dirty="0" smtClean="0"/>
              <a:t>и</a:t>
            </a:r>
            <a:r>
              <a:rPr lang="en-US" sz="3200" u="sng" dirty="0" smtClean="0"/>
              <a:t>] </a:t>
            </a:r>
            <a:r>
              <a:rPr lang="en-US" sz="3200" dirty="0" smtClean="0"/>
              <a:t>-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30923" y="4413060"/>
            <a:ext cx="1191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глас.,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36923" y="4413060"/>
            <a:ext cx="179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безудар</a:t>
            </a:r>
            <a:r>
              <a:rPr lang="ru-RU" sz="3200" dirty="0" smtClean="0"/>
              <a:t>..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0198" y="4997835"/>
            <a:ext cx="910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4 б.,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91024" y="4997835"/>
            <a:ext cx="1064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4 </a:t>
            </a:r>
            <a:r>
              <a:rPr lang="ru-RU" sz="3200" dirty="0" err="1" smtClean="0"/>
              <a:t>зв</a:t>
            </a:r>
            <a:r>
              <a:rPr lang="ru-RU" sz="3200" dirty="0" smtClean="0"/>
              <a:t>..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57454" y="1577697"/>
            <a:ext cx="833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ʹ</a:t>
            </a:r>
          </a:p>
        </p:txBody>
      </p:sp>
    </p:spTree>
    <p:extLst>
      <p:ext uri="{BB962C8B-B14F-4D97-AF65-F5344CB8AC3E}">
        <p14:creationId xmlns:p14="http://schemas.microsoft.com/office/powerpoint/2010/main" val="11811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Сколько букв ? Сколько звуков?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933056"/>
            <a:ext cx="8229600" cy="1540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/>
            </a:r>
            <a:br>
              <a:rPr lang="ru-RU" sz="5400" dirty="0" smtClean="0"/>
            </a:br>
            <a:endParaRPr lang="en-US" sz="5400" dirty="0" smtClean="0"/>
          </a:p>
          <a:p>
            <a:endParaRPr lang="ru-RU" sz="5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2700" y="2277766"/>
            <a:ext cx="13837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</a:rPr>
              <a:t>[</a:t>
            </a:r>
            <a:r>
              <a:rPr lang="ru-RU" sz="5400" dirty="0" err="1">
                <a:solidFill>
                  <a:prstClr val="black"/>
                </a:solidFill>
              </a:rPr>
              <a:t>Йа</a:t>
            </a:r>
            <a:r>
              <a:rPr lang="en-US" sz="5400" dirty="0">
                <a:solidFill>
                  <a:prstClr val="black"/>
                </a:solidFill>
              </a:rPr>
              <a:t>]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5617" y="1354436"/>
            <a:ext cx="16995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prstClr val="black"/>
                </a:solidFill>
              </a:rPr>
              <a:t>Яма,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9665" y="1345913"/>
            <a:ext cx="15261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prstClr val="black"/>
                </a:solidFill>
              </a:rPr>
              <a:t>ель,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9665" y="2393812"/>
            <a:ext cx="1213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[</a:t>
            </a:r>
            <a:r>
              <a:rPr lang="ru-RU" sz="4400" dirty="0" err="1">
                <a:solidFill>
                  <a:prstClr val="black"/>
                </a:solidFill>
                <a:ea typeface="+mj-ea"/>
                <a:cs typeface="+mj-cs"/>
              </a:rPr>
              <a:t>йэ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]</a:t>
            </a: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18493" y="1345913"/>
            <a:ext cx="17411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prstClr val="black"/>
                </a:solidFill>
              </a:rPr>
              <a:t>пою,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47252" y="2441790"/>
            <a:ext cx="1090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[</a:t>
            </a:r>
            <a:r>
              <a:rPr lang="ru-RU" sz="4400" dirty="0" err="1">
                <a:solidFill>
                  <a:prstClr val="black"/>
                </a:solidFill>
                <a:ea typeface="+mj-ea"/>
                <a:cs typeface="+mj-cs"/>
              </a:rPr>
              <a:t>йу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]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6021" y="1356865"/>
            <a:ext cx="1925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prstClr val="black"/>
                </a:solidFill>
              </a:rPr>
              <a:t>поле,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81253" y="2443069"/>
            <a:ext cx="8402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[</a:t>
            </a: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>Э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]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1514034"/>
            <a:ext cx="14366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prstClr val="black"/>
                </a:solidFill>
              </a:rPr>
              <a:t>МЯЧ.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70577" y="2481619"/>
            <a:ext cx="744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[</a:t>
            </a:r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а</a:t>
            </a: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8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740"/>
            <a:ext cx="8229600" cy="76470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Вставь пропущенные буквы.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052736"/>
            <a:ext cx="1767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cs typeface="Angsana New" pitchFamily="18" charset="-34"/>
              </a:rPr>
              <a:t>Ч…до,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052736"/>
            <a:ext cx="463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91272" y="1052735"/>
            <a:ext cx="18210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/>
              <a:t>гл</a:t>
            </a:r>
            <a:r>
              <a:rPr lang="ru-RU" sz="4800" dirty="0"/>
              <a:t>…за,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5231" y="1043867"/>
            <a:ext cx="529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9866" y="1041041"/>
            <a:ext cx="2342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д…</a:t>
            </a:r>
            <a:r>
              <a:rPr lang="ru-RU" sz="4800" dirty="0" err="1"/>
              <a:t>ньки</a:t>
            </a:r>
            <a:r>
              <a:rPr lang="ru-RU" sz="4800" dirty="0"/>
              <a:t>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30657" y="1041040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276872"/>
            <a:ext cx="25474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/>
              <a:t>маш</a:t>
            </a:r>
            <a:r>
              <a:rPr lang="ru-RU" sz="4800" dirty="0"/>
              <a:t>…на,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41009" y="2276872"/>
            <a:ext cx="518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6207" y="2276871"/>
            <a:ext cx="2472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ч…</a:t>
            </a:r>
            <a:r>
              <a:rPr lang="ru-RU" sz="4800" dirty="0" err="1"/>
              <a:t>йник</a:t>
            </a:r>
            <a:r>
              <a:rPr lang="ru-RU" sz="4800" dirty="0"/>
              <a:t>,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80094" y="2276872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80514" y="2276869"/>
            <a:ext cx="1797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щ…ка.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44383" y="2276872"/>
            <a:ext cx="463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28658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Пословицы и поговорки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3182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1.Кто любит </a:t>
            </a:r>
            <a:r>
              <a:rPr lang="ru-RU" sz="2400" dirty="0" smtClean="0"/>
              <a:t>трудиться,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99721" y="692696"/>
            <a:ext cx="355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тому без дела не сидится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062028"/>
            <a:ext cx="2814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2. Не нужен и клад,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4490" y="1108194"/>
            <a:ext cx="259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когда в семье лад.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2166" y="1431360"/>
            <a:ext cx="2645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3.Согласие крепче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90792" y="1431360"/>
            <a:ext cx="2192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каменных стен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2101" y="1804174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4. Век живи,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40683" y="1804174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век учись</a:t>
            </a:r>
            <a:r>
              <a:rPr lang="ru-RU" dirty="0"/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970" y="2173506"/>
            <a:ext cx="2133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5. Повторение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13448" y="2186140"/>
            <a:ext cx="208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– мать учения.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2100" y="2517499"/>
            <a:ext cx="1652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6. Азбука </a:t>
            </a:r>
            <a:r>
              <a:rPr lang="ru-RU" dirty="0"/>
              <a:t>–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91643" y="2517499"/>
            <a:ext cx="3340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   к </a:t>
            </a:r>
            <a:r>
              <a:rPr lang="ru-RU" sz="2400" dirty="0"/>
              <a:t>мудрости ступенька</a:t>
            </a:r>
            <a:r>
              <a:rPr lang="ru-RU" dirty="0"/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2101" y="2875002"/>
            <a:ext cx="2656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7.Кто скоро помог</a:t>
            </a:r>
            <a:r>
              <a:rPr lang="ru-RU" dirty="0"/>
              <a:t>,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90792" y="2858869"/>
            <a:ext cx="2625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тот дважды помог</a:t>
            </a:r>
            <a:r>
              <a:rPr lang="ru-RU" dirty="0"/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2101" y="3244334"/>
            <a:ext cx="2765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8. Нет друга – ищи,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69766" y="3244333"/>
            <a:ext cx="2276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 нашёл береги</a:t>
            </a:r>
            <a:r>
              <a:rPr lang="ru-RU" dirty="0"/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68089" y="3659703"/>
            <a:ext cx="3014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9. Не стыдно не знать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88019" y="3652416"/>
            <a:ext cx="34101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, </a:t>
            </a:r>
            <a:r>
              <a:rPr lang="ru-RU" sz="2400" dirty="0"/>
              <a:t>стыдно не учиться.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1381" y="3936702"/>
            <a:ext cx="2259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10. Ученье путь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914235" y="3936701"/>
            <a:ext cx="1505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 уменью.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7412" y="4306034"/>
            <a:ext cx="2184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11.Труд кормит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65230" y="4306033"/>
            <a:ext cx="2750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, </a:t>
            </a:r>
            <a:r>
              <a:rPr lang="ru-RU" sz="2400" dirty="0"/>
              <a:t>а лень портит.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3694" y="4675366"/>
            <a:ext cx="3138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12.Старый друг лучше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596830" y="4702348"/>
            <a:ext cx="1733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новых двух.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1149" y="5056182"/>
            <a:ext cx="238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13. Каков мастер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69023" y="5056182"/>
            <a:ext cx="241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, </a:t>
            </a:r>
            <a:r>
              <a:rPr lang="ru-RU" sz="2400" dirty="0"/>
              <a:t>такова и работа</a:t>
            </a:r>
            <a:r>
              <a:rPr lang="ru-RU" dirty="0"/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2166" y="5517847"/>
            <a:ext cx="315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14.Мало </a:t>
            </a:r>
            <a:r>
              <a:rPr lang="ru-RU" sz="2400" dirty="0"/>
              <a:t>уметь читать</a:t>
            </a:r>
            <a:r>
              <a:rPr lang="ru-RU" dirty="0"/>
              <a:t>,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873157" y="5517847"/>
            <a:ext cx="2728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надо уметь думать.</a:t>
            </a:r>
          </a:p>
        </p:txBody>
      </p:sp>
    </p:spTree>
    <p:extLst>
      <p:ext uri="{BB962C8B-B14F-4D97-AF65-F5344CB8AC3E}">
        <p14:creationId xmlns:p14="http://schemas.microsoft.com/office/powerpoint/2010/main" val="25118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457129"/>
            <a:ext cx="92525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Спасибо, тебе, Азбука!</a:t>
            </a:r>
          </a:p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Спасибо нашим родителям, </a:t>
            </a:r>
          </a:p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бабушкам и дедушкам: </a:t>
            </a:r>
          </a:p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за помощь</a:t>
            </a:r>
            <a:r>
              <a:rPr lang="ru-RU" sz="5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и  поддержку!</a:t>
            </a:r>
          </a:p>
          <a:p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415</TotalTime>
  <Words>337</Words>
  <Application>Microsoft Office PowerPoint</Application>
  <PresentationFormat>Экран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Волна</vt:lpstr>
      <vt:lpstr>Презентация PowerPoint</vt:lpstr>
      <vt:lpstr>Что мы знаем?</vt:lpstr>
      <vt:lpstr>Звуко – буквенный анализ слова.</vt:lpstr>
      <vt:lpstr>Сколько букв ? Сколько звуков?</vt:lpstr>
      <vt:lpstr>Вставь пропущенные буквы.</vt:lpstr>
      <vt:lpstr>Пословицы и поговорки.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Эльза</dc:creator>
  <cp:lastModifiedBy>Эльза</cp:lastModifiedBy>
  <cp:revision>40</cp:revision>
  <dcterms:created xsi:type="dcterms:W3CDTF">2012-02-10T18:31:38Z</dcterms:created>
  <dcterms:modified xsi:type="dcterms:W3CDTF">2012-03-22T20:45:20Z</dcterms:modified>
</cp:coreProperties>
</file>