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99FF"/>
    <a:srgbClr val="336699"/>
    <a:srgbClr val="990000"/>
    <a:srgbClr val="CC3399"/>
    <a:srgbClr val="99CCFF"/>
    <a:srgbClr val="00FFFF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72EC-DD87-42F6-AA59-799B3115A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93714"/>
      </p:ext>
    </p:extLst>
  </p:cSld>
  <p:clrMapOvr>
    <a:masterClrMapping/>
  </p:clrMapOvr>
  <p:transition spd="slow" advTm="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C57B-8DD0-47D0-93F5-08E50DD36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42919"/>
      </p:ext>
    </p:extLst>
  </p:cSld>
  <p:clrMapOvr>
    <a:masterClrMapping/>
  </p:clrMapOvr>
  <p:transition spd="slow" advTm="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8828F-6FD2-4192-A4AC-A33CFCBF3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214"/>
      </p:ext>
    </p:extLst>
  </p:cSld>
  <p:clrMapOvr>
    <a:masterClrMapping/>
  </p:clrMapOvr>
  <p:transition spd="slow" advTm="0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5CA9-8620-46D2-BF96-FA129F94F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3265"/>
      </p:ext>
    </p:extLst>
  </p:cSld>
  <p:clrMapOvr>
    <a:masterClrMapping/>
  </p:clrMapOvr>
  <p:transition spd="slow" advTm="0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EF74-F470-469F-8DA7-F1DD818C8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97457"/>
      </p:ext>
    </p:extLst>
  </p:cSld>
  <p:clrMapOvr>
    <a:masterClrMapping/>
  </p:clrMapOvr>
  <p:transition spd="slow" advTm="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3A57-6852-4D9E-B895-3CA137FFC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5997"/>
      </p:ext>
    </p:extLst>
  </p:cSld>
  <p:clrMapOvr>
    <a:masterClrMapping/>
  </p:clrMapOvr>
  <p:transition spd="slow" advTm="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58CF-BFC3-47BD-B8DB-83A1625CB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24100"/>
      </p:ext>
    </p:extLst>
  </p:cSld>
  <p:clrMapOvr>
    <a:masterClrMapping/>
  </p:clrMapOvr>
  <p:transition spd="slow" advTm="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09C46-BE6B-4CC6-9FC5-3BA0E679C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8685"/>
      </p:ext>
    </p:extLst>
  </p:cSld>
  <p:clrMapOvr>
    <a:masterClrMapping/>
  </p:clrMapOvr>
  <p:transition spd="slow" advTm="0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480A-B428-4D96-8561-D2B3A8C9D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44939"/>
      </p:ext>
    </p:extLst>
  </p:cSld>
  <p:clrMapOvr>
    <a:masterClrMapping/>
  </p:clrMapOvr>
  <p:transition spd="slow" advTm="0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5D81-076A-48D0-9C18-CB26D041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93997"/>
      </p:ext>
    </p:extLst>
  </p:cSld>
  <p:clrMapOvr>
    <a:masterClrMapping/>
  </p:clrMapOvr>
  <p:transition spd="slow" advTm="0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A85C-6D5A-49E7-B167-8BFE77D3F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26263"/>
      </p:ext>
    </p:extLst>
  </p:cSld>
  <p:clrMapOvr>
    <a:masterClrMapping/>
  </p:clrMapOvr>
  <p:transition spd="slow" advTm="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4B456-2A14-4783-9163-6440A53D6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47777"/>
      </p:ext>
    </p:extLst>
  </p:cSld>
  <p:clrMapOvr>
    <a:masterClrMapping/>
  </p:clrMapOvr>
  <p:transition spd="slow" advTm="0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82959-75FF-4DAD-B2A0-73DDE4E74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87464"/>
      </p:ext>
    </p:extLst>
  </p:cSld>
  <p:clrMapOvr>
    <a:masterClrMapping/>
  </p:clrMapOvr>
  <p:transition spd="slow" advTm="0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4E3B-A22B-47FD-809A-97552ADAE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01065"/>
      </p:ext>
    </p:extLst>
  </p:cSld>
  <p:clrMapOvr>
    <a:masterClrMapping/>
  </p:clrMapOvr>
  <p:transition spd="slow" advTm="0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AB20-92AD-43AE-94D9-5C6CFF49F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96223"/>
      </p:ext>
    </p:extLst>
  </p:cSld>
  <p:clrMapOvr>
    <a:masterClrMapping/>
  </p:clrMapOvr>
  <p:transition spd="slow" advTm="0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7B45-FEF0-4EC5-B5A0-48EDBF0CD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48825"/>
      </p:ext>
    </p:extLst>
  </p:cSld>
  <p:clrMapOvr>
    <a:masterClrMapping/>
  </p:clrMapOvr>
  <p:transition spd="slow" advTm="0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1E3B-05E3-4ABE-A878-62ED3A532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23135"/>
      </p:ext>
    </p:extLst>
  </p:cSld>
  <p:clrMapOvr>
    <a:masterClrMapping/>
  </p:clrMapOvr>
  <p:transition spd="slow" advTm="0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6215C-AC12-456C-8D24-2ADAE07A7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94103"/>
      </p:ext>
    </p:extLst>
  </p:cSld>
  <p:clrMapOvr>
    <a:masterClrMapping/>
  </p:clrMapOvr>
  <p:transition spd="slow" advTm="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1F14-4857-4AA6-9BE1-D9B9989DC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46244"/>
      </p:ext>
    </p:extLst>
  </p:cSld>
  <p:clrMapOvr>
    <a:masterClrMapping/>
  </p:clrMapOvr>
  <p:transition spd="slow" advTm="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9773-10C3-4E8F-823C-BF3059549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35605"/>
      </p:ext>
    </p:extLst>
  </p:cSld>
  <p:clrMapOvr>
    <a:masterClrMapping/>
  </p:clrMapOvr>
  <p:transition spd="slow" advTm="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70F0-2761-4A1E-A3E8-DC5CF2367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31266"/>
      </p:ext>
    </p:extLst>
  </p:cSld>
  <p:clrMapOvr>
    <a:masterClrMapping/>
  </p:clrMapOvr>
  <p:transition spd="slow" advTm="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6F43-AFB8-4C74-83C7-F1E085DB8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48959"/>
      </p:ext>
    </p:extLst>
  </p:cSld>
  <p:clrMapOvr>
    <a:masterClrMapping/>
  </p:clrMapOvr>
  <p:transition spd="slow" advTm="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D58C-6C3A-4D16-90C5-1F0644473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37"/>
      </p:ext>
    </p:extLst>
  </p:cSld>
  <p:clrMapOvr>
    <a:masterClrMapping/>
  </p:clrMapOvr>
  <p:transition spd="slow" advTm="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0664-1371-48A1-9AF4-627D9B1D1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60433"/>
      </p:ext>
    </p:extLst>
  </p:cSld>
  <p:clrMapOvr>
    <a:masterClrMapping/>
  </p:clrMapOvr>
  <p:transition spd="slow" advTm="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B214-1D5B-4070-8908-57B991E98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61081"/>
      </p:ext>
    </p:extLst>
  </p:cSld>
  <p:clrMapOvr>
    <a:masterClrMapping/>
  </p:clrMapOvr>
  <p:transition spd="slow" advTm="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2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i="0">
                    <a:latin typeface="Verdana" pitchFamily="34" charset="0"/>
                  </a:endParaRPr>
                </a:p>
              </p:txBody>
            </p:sp>
            <p:sp>
              <p:nvSpPr>
                <p:cNvPr id="92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i="0">
                    <a:latin typeface="Verdana" pitchFamily="34" charset="0"/>
                  </a:endParaRPr>
                </a:p>
              </p:txBody>
            </p:sp>
            <p:sp>
              <p:nvSpPr>
                <p:cNvPr id="92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i="0"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3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3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3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4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24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sp>
          <p:nvSpPr>
            <p:cNvPr id="924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</p:grpSp>
      <p:sp>
        <p:nvSpPr>
          <p:cNvPr id="102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C34CF2F2-E7A5-44EE-9F52-A5CBA8940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ransition spd="slow" advTm="0">
    <p:wheel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85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86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87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88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89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0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sp>
          <p:nvSpPr>
            <p:cNvPr id="52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53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54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55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56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57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grpSp>
          <p:nvGrpSpPr>
            <p:cNvPr id="2063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8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8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grpSp>
          <p:nvGrpSpPr>
            <p:cNvPr id="2064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79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80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81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grpSp>
          <p:nvGrpSpPr>
            <p:cNvPr id="2065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76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77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7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grpSp>
          <p:nvGrpSpPr>
            <p:cNvPr id="2066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73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74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75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grpSp>
          <p:nvGrpSpPr>
            <p:cNvPr id="2067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7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i="0">
                  <a:latin typeface="Verdana" pitchFamily="34" charset="0"/>
                </a:endParaRPr>
              </a:p>
            </p:txBody>
          </p:sp>
        </p:grpSp>
        <p:sp>
          <p:nvSpPr>
            <p:cNvPr id="6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6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6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6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6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6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  <p:sp>
          <p:nvSpPr>
            <p:cNvPr id="6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 b="0" i="0">
                <a:latin typeface="Verdana" pitchFamily="34" charset="0"/>
              </a:endParaRPr>
            </a:p>
          </p:txBody>
        </p:sp>
      </p:grpSp>
      <p:sp>
        <p:nvSpPr>
          <p:cNvPr id="205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i="0">
                <a:latin typeface="+mn-lt"/>
              </a:defRPr>
            </a:lvl1pPr>
          </a:lstStyle>
          <a:p>
            <a:pPr>
              <a:defRPr/>
            </a:pPr>
            <a:fld id="{4DAEEC37-A618-42A1-B0A9-BEF7ADC98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 advTm="0">
    <p:wheel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333375"/>
            <a:ext cx="7773987" cy="2665413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Литературная</a:t>
            </a:r>
            <a:r>
              <a:rPr lang="ru-RU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7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викторина</a:t>
            </a:r>
            <a:r>
              <a:rPr lang="ru-RU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640" y="3645024"/>
            <a:ext cx="6146800" cy="64737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произведениям С. Я. Маршака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93713" y="5445224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u="sng" dirty="0"/>
              <a:t>ЦЕЛЬ</a:t>
            </a:r>
            <a:r>
              <a:rPr lang="ru-RU" dirty="0"/>
              <a:t>: ПРОДОЛЖАЕМ ЗНАКОМИТЬ ДЕТЕЙ С ЖИЗНЬЮ И ТВОРЧЕСТВОМ С. Я. МАРШАКА .</a:t>
            </a:r>
          </a:p>
          <a:p>
            <a:pPr algn="ctr" eaLnBrk="1" hangingPunct="1"/>
            <a:r>
              <a:rPr lang="ru-RU" dirty="0"/>
              <a:t>ЗАКРЕПЛЯЕМ ЗНАНИЕ РАННЕЕ  УСВОЕННЫХ ПРОИЗВЕДЕНИЙ.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92138" y="6165850"/>
            <a:ext cx="8083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Arial Unicode MS" pitchFamily="34" charset="-128"/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31913" y="476250"/>
            <a:ext cx="7561262" cy="2305050"/>
          </a:xfrm>
        </p:spPr>
        <p:txBody>
          <a:bodyPr/>
          <a:lstStyle/>
          <a:p>
            <a:pPr indent="12700">
              <a:buFontTx/>
              <a:buNone/>
            </a:pPr>
            <a:r>
              <a:rPr lang="ru-RU" sz="2400" smtClean="0">
                <a:latin typeface="Arial" charset="0"/>
              </a:rPr>
              <a:t>Люди спрашивают:-Кто это у вас?</a:t>
            </a:r>
          </a:p>
          <a:p>
            <a:pPr indent="12700">
              <a:buFontTx/>
              <a:buNone/>
            </a:pPr>
            <a:r>
              <a:rPr lang="ru-RU" sz="2400" smtClean="0">
                <a:latin typeface="Arial" charset="0"/>
              </a:rPr>
              <a:t>А девочка говорит :-Это моя дочка.</a:t>
            </a:r>
          </a:p>
          <a:p>
            <a:pPr indent="12700">
              <a:buFontTx/>
              <a:buNone/>
            </a:pPr>
            <a:r>
              <a:rPr lang="ru-RU" sz="2400" smtClean="0">
                <a:latin typeface="Arial" charset="0"/>
              </a:rPr>
              <a:t>Люди спрашивают:-Почему у вашей дочки </a:t>
            </a:r>
          </a:p>
          <a:p>
            <a:pPr indent="12700">
              <a:buFontTx/>
              <a:buNone/>
            </a:pPr>
            <a:r>
              <a:rPr lang="ru-RU" sz="2400" smtClean="0">
                <a:latin typeface="Arial" charset="0"/>
              </a:rPr>
              <a:t>серые щечки?</a:t>
            </a:r>
          </a:p>
          <a:p>
            <a:pPr indent="12700">
              <a:buFontTx/>
              <a:buNone/>
            </a:pPr>
            <a:r>
              <a:rPr lang="ru-RU" sz="2400" smtClean="0">
                <a:latin typeface="Arial" charset="0"/>
              </a:rPr>
              <a:t>А девочка говорит:-Она давно не мылась.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35375" y="53975"/>
            <a:ext cx="2095500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8 вопрос:</a:t>
            </a:r>
          </a:p>
        </p:txBody>
      </p:sp>
      <p:pic>
        <p:nvPicPr>
          <p:cNvPr id="28677" name="Picture 5" descr="u0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33607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435600" y="3213100"/>
            <a:ext cx="2592388" cy="122555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Кто был</a:t>
            </a:r>
            <a:r>
              <a:rPr lang="en-US" sz="2400" b="0" i="0">
                <a:latin typeface="Times New Roman" pitchFamily="18" charset="0"/>
              </a:rPr>
              <a:t> </a:t>
            </a:r>
            <a:r>
              <a:rPr lang="ru-RU" sz="2400" b="0" i="0">
                <a:latin typeface="Times New Roman" pitchFamily="18" charset="0"/>
              </a:rPr>
              <a:t>завернут в платок</a:t>
            </a:r>
            <a:r>
              <a:rPr lang="en-US" sz="2400" b="0" i="0">
                <a:latin typeface="Times New Roman" pitchFamily="18" charset="0"/>
              </a:rPr>
              <a:t> </a:t>
            </a:r>
            <a:r>
              <a:rPr lang="ru-RU" sz="2400" b="0" i="0">
                <a:latin typeface="Times New Roman" pitchFamily="18" charset="0"/>
              </a:rPr>
              <a:t>у девочки?</a:t>
            </a:r>
          </a:p>
        </p:txBody>
      </p:sp>
      <p:pic>
        <p:nvPicPr>
          <p:cNvPr id="28681" name="Picture 9" descr="u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2480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2202" y="5934670"/>
            <a:ext cx="267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КОТЕНОК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 autoUpdateAnimBg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701087" cy="1165225"/>
          </a:xfrm>
          <a:noFill/>
        </p:spPr>
        <p:txBody>
          <a:bodyPr/>
          <a:lstStyle/>
          <a:p>
            <a:r>
              <a:rPr lang="ru-RU" sz="4000" smtClean="0">
                <a:latin typeface="Arial" charset="0"/>
              </a:rPr>
              <a:t>Вы отгадали 8 слов-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вставьте их в кроссворд.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851275" y="3860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 i="0"/>
              <a:t>4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700338" y="44354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 i="0"/>
              <a:t>5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3276600" y="49403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 i="0"/>
              <a:t>6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195513" y="54435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 i="0"/>
              <a:t>7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356100" y="6019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 i="0"/>
              <a:t>8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695825" y="13604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b="0" i="0"/>
              <a:t>.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4767263" y="24399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b="0" i="0"/>
              <a:t>.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1619250" y="2349500"/>
            <a:ext cx="32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/>
              <a:t>2</a:t>
            </a: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3255963" y="12160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0"/>
              <a:t>1</a:t>
            </a:r>
          </a:p>
        </p:txBody>
      </p:sp>
      <p:sp>
        <p:nvSpPr>
          <p:cNvPr id="13325" name="Rectangle 19"/>
          <p:cNvSpPr>
            <a:spLocks noChangeArrowheads="1"/>
          </p:cNvSpPr>
          <p:nvPr/>
        </p:nvSpPr>
        <p:spPr bwMode="auto">
          <a:xfrm>
            <a:off x="2120900" y="13065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179763" y="13065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327" name="Rectangle 22"/>
          <p:cNvSpPr>
            <a:spLocks noChangeArrowheads="1"/>
          </p:cNvSpPr>
          <p:nvPr/>
        </p:nvSpPr>
        <p:spPr bwMode="auto">
          <a:xfrm>
            <a:off x="3657600" y="1295400"/>
            <a:ext cx="65088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Rectangle 23"/>
          <p:cNvSpPr>
            <a:spLocks noChangeArrowheads="1"/>
          </p:cNvSpPr>
          <p:nvPr/>
        </p:nvSpPr>
        <p:spPr bwMode="auto">
          <a:xfrm>
            <a:off x="4143375" y="1306513"/>
            <a:ext cx="555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Rectangle 24"/>
          <p:cNvSpPr>
            <a:spLocks noChangeArrowheads="1"/>
          </p:cNvSpPr>
          <p:nvPr/>
        </p:nvSpPr>
        <p:spPr bwMode="auto">
          <a:xfrm>
            <a:off x="3654425" y="1719263"/>
            <a:ext cx="544513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Rectangle 25"/>
          <p:cNvSpPr>
            <a:spLocks noChangeArrowheads="1"/>
          </p:cNvSpPr>
          <p:nvPr/>
        </p:nvSpPr>
        <p:spPr bwMode="auto">
          <a:xfrm>
            <a:off x="3719513" y="1306513"/>
            <a:ext cx="4238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Rectangle 28"/>
          <p:cNvSpPr>
            <a:spLocks noChangeArrowheads="1"/>
          </p:cNvSpPr>
          <p:nvPr/>
        </p:nvSpPr>
        <p:spPr bwMode="auto">
          <a:xfrm>
            <a:off x="4203700" y="130651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4683125" y="130651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4" name="Rectangle 30"/>
          <p:cNvSpPr>
            <a:spLocks noChangeArrowheads="1"/>
          </p:cNvSpPr>
          <p:nvPr/>
        </p:nvSpPr>
        <p:spPr bwMode="auto">
          <a:xfrm>
            <a:off x="4203700" y="1719263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5" name="Rectangle 31"/>
          <p:cNvSpPr>
            <a:spLocks noChangeArrowheads="1"/>
          </p:cNvSpPr>
          <p:nvPr/>
        </p:nvSpPr>
        <p:spPr bwMode="auto">
          <a:xfrm>
            <a:off x="4257675" y="1306513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4257675" y="1306513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337" name="Rectangle 33"/>
          <p:cNvSpPr>
            <a:spLocks noChangeArrowheads="1"/>
          </p:cNvSpPr>
          <p:nvPr/>
        </p:nvSpPr>
        <p:spPr bwMode="auto">
          <a:xfrm>
            <a:off x="4430713" y="13065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 dirty="0">
                <a:solidFill>
                  <a:srgbClr val="FFFFFF"/>
                </a:solidFill>
                <a:latin typeface="Impact" pitchFamily="34" charset="0"/>
              </a:rPr>
              <a:t> </a:t>
            </a:r>
            <a:endParaRPr lang="ru-RU" dirty="0">
              <a:latin typeface="Arial Unicode MS" pitchFamily="34" charset="-128"/>
            </a:endParaRPr>
          </a:p>
        </p:txBody>
      </p:sp>
      <p:sp>
        <p:nvSpPr>
          <p:cNvPr id="13338" name="Rectangle 34"/>
          <p:cNvSpPr>
            <a:spLocks noChangeArrowheads="1"/>
          </p:cNvSpPr>
          <p:nvPr/>
        </p:nvSpPr>
        <p:spPr bwMode="auto">
          <a:xfrm>
            <a:off x="4743450" y="1306513"/>
            <a:ext cx="53975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9" name="Rectangle 35"/>
          <p:cNvSpPr>
            <a:spLocks noChangeArrowheads="1"/>
          </p:cNvSpPr>
          <p:nvPr/>
        </p:nvSpPr>
        <p:spPr bwMode="auto">
          <a:xfrm>
            <a:off x="5222875" y="1306513"/>
            <a:ext cx="53975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0" name="Rectangle 36"/>
          <p:cNvSpPr>
            <a:spLocks noChangeArrowheads="1"/>
          </p:cNvSpPr>
          <p:nvPr/>
        </p:nvSpPr>
        <p:spPr bwMode="auto">
          <a:xfrm>
            <a:off x="4743450" y="1719263"/>
            <a:ext cx="533400" cy="96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1" name="Rectangle 37"/>
          <p:cNvSpPr>
            <a:spLocks noChangeArrowheads="1"/>
          </p:cNvSpPr>
          <p:nvPr/>
        </p:nvSpPr>
        <p:spPr bwMode="auto">
          <a:xfrm>
            <a:off x="4800600" y="1295400"/>
            <a:ext cx="425450" cy="5334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4797425" y="1306513"/>
            <a:ext cx="228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Arial Black" pitchFamily="34" charset="0"/>
              </a:rPr>
              <a:t>с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343" name="Rectangle 40"/>
          <p:cNvSpPr>
            <a:spLocks noChangeArrowheads="1"/>
          </p:cNvSpPr>
          <p:nvPr/>
        </p:nvSpPr>
        <p:spPr bwMode="auto">
          <a:xfrm>
            <a:off x="5281613" y="1306513"/>
            <a:ext cx="555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4" name="Rectangle 41"/>
          <p:cNvSpPr>
            <a:spLocks noChangeArrowheads="1"/>
          </p:cNvSpPr>
          <p:nvPr/>
        </p:nvSpPr>
        <p:spPr bwMode="auto">
          <a:xfrm>
            <a:off x="5761038" y="1306513"/>
            <a:ext cx="555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5" name="Rectangle 42"/>
          <p:cNvSpPr>
            <a:spLocks noChangeArrowheads="1"/>
          </p:cNvSpPr>
          <p:nvPr/>
        </p:nvSpPr>
        <p:spPr bwMode="auto">
          <a:xfrm>
            <a:off x="5281613" y="1719263"/>
            <a:ext cx="534987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6" name="Rectangle 43"/>
          <p:cNvSpPr>
            <a:spLocks noChangeArrowheads="1"/>
          </p:cNvSpPr>
          <p:nvPr/>
        </p:nvSpPr>
        <p:spPr bwMode="auto">
          <a:xfrm>
            <a:off x="5337175" y="1306513"/>
            <a:ext cx="4238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8" name="Rectangle 46"/>
          <p:cNvSpPr>
            <a:spLocks noChangeArrowheads="1"/>
          </p:cNvSpPr>
          <p:nvPr/>
        </p:nvSpPr>
        <p:spPr bwMode="auto">
          <a:xfrm>
            <a:off x="5821363" y="130651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9" name="Rectangle 47"/>
          <p:cNvSpPr>
            <a:spLocks noChangeArrowheads="1"/>
          </p:cNvSpPr>
          <p:nvPr/>
        </p:nvSpPr>
        <p:spPr bwMode="auto">
          <a:xfrm>
            <a:off x="6300788" y="130651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0" name="Rectangle 48"/>
          <p:cNvSpPr>
            <a:spLocks noChangeArrowheads="1"/>
          </p:cNvSpPr>
          <p:nvPr/>
        </p:nvSpPr>
        <p:spPr bwMode="auto">
          <a:xfrm>
            <a:off x="5821363" y="1719263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1" name="Rectangle 49"/>
          <p:cNvSpPr>
            <a:spLocks noChangeArrowheads="1"/>
          </p:cNvSpPr>
          <p:nvPr/>
        </p:nvSpPr>
        <p:spPr bwMode="auto">
          <a:xfrm>
            <a:off x="5875338" y="1306513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Rectangle 52"/>
          <p:cNvSpPr>
            <a:spLocks noChangeArrowheads="1"/>
          </p:cNvSpPr>
          <p:nvPr/>
        </p:nvSpPr>
        <p:spPr bwMode="auto">
          <a:xfrm>
            <a:off x="6361113" y="130651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4" name="Rectangle 53"/>
          <p:cNvSpPr>
            <a:spLocks noChangeArrowheads="1"/>
          </p:cNvSpPr>
          <p:nvPr/>
        </p:nvSpPr>
        <p:spPr bwMode="auto">
          <a:xfrm>
            <a:off x="6840538" y="130651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5" name="Rectangle 54"/>
          <p:cNvSpPr>
            <a:spLocks noChangeArrowheads="1"/>
          </p:cNvSpPr>
          <p:nvPr/>
        </p:nvSpPr>
        <p:spPr bwMode="auto">
          <a:xfrm>
            <a:off x="6361113" y="1719263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6" name="Rectangle 55"/>
          <p:cNvSpPr>
            <a:spLocks noChangeArrowheads="1"/>
          </p:cNvSpPr>
          <p:nvPr/>
        </p:nvSpPr>
        <p:spPr bwMode="auto">
          <a:xfrm>
            <a:off x="6415088" y="1306513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6415088" y="1306513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358" name="Rectangle 58"/>
          <p:cNvSpPr>
            <a:spLocks noChangeArrowheads="1"/>
          </p:cNvSpPr>
          <p:nvPr/>
        </p:nvSpPr>
        <p:spPr bwMode="auto">
          <a:xfrm>
            <a:off x="6954838" y="13065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359" name="Rectangle 59"/>
          <p:cNvSpPr>
            <a:spLocks noChangeArrowheads="1"/>
          </p:cNvSpPr>
          <p:nvPr/>
        </p:nvSpPr>
        <p:spPr bwMode="auto">
          <a:xfrm>
            <a:off x="7493000" y="13065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360" name="Rectangle 60"/>
          <p:cNvSpPr>
            <a:spLocks noChangeArrowheads="1"/>
          </p:cNvSpPr>
          <p:nvPr/>
        </p:nvSpPr>
        <p:spPr bwMode="auto">
          <a:xfrm>
            <a:off x="8032750" y="13065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361" name="Rectangle 61"/>
          <p:cNvSpPr>
            <a:spLocks noChangeArrowheads="1"/>
          </p:cNvSpPr>
          <p:nvPr/>
        </p:nvSpPr>
        <p:spPr bwMode="auto">
          <a:xfrm>
            <a:off x="3657600" y="1301750"/>
            <a:ext cx="5413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2" name="Line 62"/>
          <p:cNvSpPr>
            <a:spLocks noChangeShapeType="1"/>
          </p:cNvSpPr>
          <p:nvPr/>
        </p:nvSpPr>
        <p:spPr bwMode="auto">
          <a:xfrm>
            <a:off x="3657600" y="1301750"/>
            <a:ext cx="541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3" name="Rectangle 63"/>
          <p:cNvSpPr>
            <a:spLocks noChangeArrowheads="1"/>
          </p:cNvSpPr>
          <p:nvPr/>
        </p:nvSpPr>
        <p:spPr bwMode="auto">
          <a:xfrm>
            <a:off x="4198938" y="13017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4" name="Line 64"/>
          <p:cNvSpPr>
            <a:spLocks noChangeShapeType="1"/>
          </p:cNvSpPr>
          <p:nvPr/>
        </p:nvSpPr>
        <p:spPr bwMode="auto">
          <a:xfrm>
            <a:off x="4198938" y="13017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5" name="Line 65"/>
          <p:cNvSpPr>
            <a:spLocks noChangeShapeType="1"/>
          </p:cNvSpPr>
          <p:nvPr/>
        </p:nvSpPr>
        <p:spPr bwMode="auto">
          <a:xfrm>
            <a:off x="4198938" y="13017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6" name="Rectangle 66"/>
          <p:cNvSpPr>
            <a:spLocks noChangeArrowheads="1"/>
          </p:cNvSpPr>
          <p:nvPr/>
        </p:nvSpPr>
        <p:spPr bwMode="auto">
          <a:xfrm>
            <a:off x="4203700" y="13017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7" name="Line 67"/>
          <p:cNvSpPr>
            <a:spLocks noChangeShapeType="1"/>
          </p:cNvSpPr>
          <p:nvPr/>
        </p:nvSpPr>
        <p:spPr bwMode="auto">
          <a:xfrm>
            <a:off x="4203700" y="13017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8" name="Rectangle 68"/>
          <p:cNvSpPr>
            <a:spLocks noChangeArrowheads="1"/>
          </p:cNvSpPr>
          <p:nvPr/>
        </p:nvSpPr>
        <p:spPr bwMode="auto">
          <a:xfrm>
            <a:off x="4737100" y="13017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9" name="Line 69"/>
          <p:cNvSpPr>
            <a:spLocks noChangeShapeType="1"/>
          </p:cNvSpPr>
          <p:nvPr/>
        </p:nvSpPr>
        <p:spPr bwMode="auto">
          <a:xfrm>
            <a:off x="4737100" y="13017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0" name="Line 70"/>
          <p:cNvSpPr>
            <a:spLocks noChangeShapeType="1"/>
          </p:cNvSpPr>
          <p:nvPr/>
        </p:nvSpPr>
        <p:spPr bwMode="auto">
          <a:xfrm>
            <a:off x="4737100" y="13017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1" name="Rectangle 71"/>
          <p:cNvSpPr>
            <a:spLocks noChangeArrowheads="1"/>
          </p:cNvSpPr>
          <p:nvPr/>
        </p:nvSpPr>
        <p:spPr bwMode="auto">
          <a:xfrm>
            <a:off x="4743450" y="13017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2" name="Line 72"/>
          <p:cNvSpPr>
            <a:spLocks noChangeShapeType="1"/>
          </p:cNvSpPr>
          <p:nvPr/>
        </p:nvSpPr>
        <p:spPr bwMode="auto">
          <a:xfrm>
            <a:off x="4743450" y="13017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3" name="Rectangle 73"/>
          <p:cNvSpPr>
            <a:spLocks noChangeArrowheads="1"/>
          </p:cNvSpPr>
          <p:nvPr/>
        </p:nvSpPr>
        <p:spPr bwMode="auto">
          <a:xfrm>
            <a:off x="5276850" y="13017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4" name="Line 74"/>
          <p:cNvSpPr>
            <a:spLocks noChangeShapeType="1"/>
          </p:cNvSpPr>
          <p:nvPr/>
        </p:nvSpPr>
        <p:spPr bwMode="auto">
          <a:xfrm>
            <a:off x="5276850" y="13017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5" name="Line 75"/>
          <p:cNvSpPr>
            <a:spLocks noChangeShapeType="1"/>
          </p:cNvSpPr>
          <p:nvPr/>
        </p:nvSpPr>
        <p:spPr bwMode="auto">
          <a:xfrm>
            <a:off x="5276850" y="13017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6" name="Rectangle 76"/>
          <p:cNvSpPr>
            <a:spLocks noChangeArrowheads="1"/>
          </p:cNvSpPr>
          <p:nvPr/>
        </p:nvSpPr>
        <p:spPr bwMode="auto">
          <a:xfrm>
            <a:off x="5281613" y="1301750"/>
            <a:ext cx="5349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7" name="Line 77"/>
          <p:cNvSpPr>
            <a:spLocks noChangeShapeType="1"/>
          </p:cNvSpPr>
          <p:nvPr/>
        </p:nvSpPr>
        <p:spPr bwMode="auto">
          <a:xfrm>
            <a:off x="5281613" y="1301750"/>
            <a:ext cx="534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8" name="Rectangle 78"/>
          <p:cNvSpPr>
            <a:spLocks noChangeArrowheads="1"/>
          </p:cNvSpPr>
          <p:nvPr/>
        </p:nvSpPr>
        <p:spPr bwMode="auto">
          <a:xfrm>
            <a:off x="5816600" y="13017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9" name="Line 79"/>
          <p:cNvSpPr>
            <a:spLocks noChangeShapeType="1"/>
          </p:cNvSpPr>
          <p:nvPr/>
        </p:nvSpPr>
        <p:spPr bwMode="auto">
          <a:xfrm>
            <a:off x="5816600" y="13017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0" name="Line 80"/>
          <p:cNvSpPr>
            <a:spLocks noChangeShapeType="1"/>
          </p:cNvSpPr>
          <p:nvPr/>
        </p:nvSpPr>
        <p:spPr bwMode="auto">
          <a:xfrm>
            <a:off x="5816600" y="13017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1" name="Rectangle 81"/>
          <p:cNvSpPr>
            <a:spLocks noChangeArrowheads="1"/>
          </p:cNvSpPr>
          <p:nvPr/>
        </p:nvSpPr>
        <p:spPr bwMode="auto">
          <a:xfrm>
            <a:off x="5821363" y="13017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2" name="Line 82"/>
          <p:cNvSpPr>
            <a:spLocks noChangeShapeType="1"/>
          </p:cNvSpPr>
          <p:nvPr/>
        </p:nvSpPr>
        <p:spPr bwMode="auto">
          <a:xfrm>
            <a:off x="5821363" y="13017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3" name="Rectangle 83"/>
          <p:cNvSpPr>
            <a:spLocks noChangeArrowheads="1"/>
          </p:cNvSpPr>
          <p:nvPr/>
        </p:nvSpPr>
        <p:spPr bwMode="auto">
          <a:xfrm>
            <a:off x="6354763" y="13017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4" name="Line 84"/>
          <p:cNvSpPr>
            <a:spLocks noChangeShapeType="1"/>
          </p:cNvSpPr>
          <p:nvPr/>
        </p:nvSpPr>
        <p:spPr bwMode="auto">
          <a:xfrm>
            <a:off x="6354763" y="13017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5" name="Line 85"/>
          <p:cNvSpPr>
            <a:spLocks noChangeShapeType="1"/>
          </p:cNvSpPr>
          <p:nvPr/>
        </p:nvSpPr>
        <p:spPr bwMode="auto">
          <a:xfrm>
            <a:off x="6354763" y="13017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6" name="Rectangle 86"/>
          <p:cNvSpPr>
            <a:spLocks noChangeArrowheads="1"/>
          </p:cNvSpPr>
          <p:nvPr/>
        </p:nvSpPr>
        <p:spPr bwMode="auto">
          <a:xfrm>
            <a:off x="6361113" y="13017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7" name="Line 87"/>
          <p:cNvSpPr>
            <a:spLocks noChangeShapeType="1"/>
          </p:cNvSpPr>
          <p:nvPr/>
        </p:nvSpPr>
        <p:spPr bwMode="auto">
          <a:xfrm>
            <a:off x="6361113" y="13017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8" name="Rectangle 88"/>
          <p:cNvSpPr>
            <a:spLocks noChangeArrowheads="1"/>
          </p:cNvSpPr>
          <p:nvPr/>
        </p:nvSpPr>
        <p:spPr bwMode="auto">
          <a:xfrm>
            <a:off x="6894513" y="13017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9" name="Line 89"/>
          <p:cNvSpPr>
            <a:spLocks noChangeShapeType="1"/>
          </p:cNvSpPr>
          <p:nvPr/>
        </p:nvSpPr>
        <p:spPr bwMode="auto">
          <a:xfrm>
            <a:off x="6894513" y="13017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0" name="Line 90"/>
          <p:cNvSpPr>
            <a:spLocks noChangeShapeType="1"/>
          </p:cNvSpPr>
          <p:nvPr/>
        </p:nvSpPr>
        <p:spPr bwMode="auto">
          <a:xfrm>
            <a:off x="6894513" y="13017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1" name="Rectangle 91"/>
          <p:cNvSpPr>
            <a:spLocks noChangeArrowheads="1"/>
          </p:cNvSpPr>
          <p:nvPr/>
        </p:nvSpPr>
        <p:spPr bwMode="auto">
          <a:xfrm>
            <a:off x="6894513" y="13017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2" name="Line 92"/>
          <p:cNvSpPr>
            <a:spLocks noChangeShapeType="1"/>
          </p:cNvSpPr>
          <p:nvPr/>
        </p:nvSpPr>
        <p:spPr bwMode="auto">
          <a:xfrm>
            <a:off x="6894513" y="13017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3" name="Line 93"/>
          <p:cNvSpPr>
            <a:spLocks noChangeShapeType="1"/>
          </p:cNvSpPr>
          <p:nvPr/>
        </p:nvSpPr>
        <p:spPr bwMode="auto">
          <a:xfrm>
            <a:off x="6894513" y="13017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4" name="Rectangle 94"/>
          <p:cNvSpPr>
            <a:spLocks noChangeArrowheads="1"/>
          </p:cNvSpPr>
          <p:nvPr/>
        </p:nvSpPr>
        <p:spPr bwMode="auto">
          <a:xfrm>
            <a:off x="4198938" y="130651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5" name="Line 95"/>
          <p:cNvSpPr>
            <a:spLocks noChangeShapeType="1"/>
          </p:cNvSpPr>
          <p:nvPr/>
        </p:nvSpPr>
        <p:spPr bwMode="auto">
          <a:xfrm>
            <a:off x="4198938" y="130651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6" name="Rectangle 96"/>
          <p:cNvSpPr>
            <a:spLocks noChangeArrowheads="1"/>
          </p:cNvSpPr>
          <p:nvPr/>
        </p:nvSpPr>
        <p:spPr bwMode="auto">
          <a:xfrm>
            <a:off x="4737100" y="130651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7" name="Line 97"/>
          <p:cNvSpPr>
            <a:spLocks noChangeShapeType="1"/>
          </p:cNvSpPr>
          <p:nvPr/>
        </p:nvSpPr>
        <p:spPr bwMode="auto">
          <a:xfrm>
            <a:off x="4737100" y="130651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8" name="Rectangle 98"/>
          <p:cNvSpPr>
            <a:spLocks noChangeArrowheads="1"/>
          </p:cNvSpPr>
          <p:nvPr/>
        </p:nvSpPr>
        <p:spPr bwMode="auto">
          <a:xfrm>
            <a:off x="5276850" y="130651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99" name="Line 99"/>
          <p:cNvSpPr>
            <a:spLocks noChangeShapeType="1"/>
          </p:cNvSpPr>
          <p:nvPr/>
        </p:nvSpPr>
        <p:spPr bwMode="auto">
          <a:xfrm>
            <a:off x="5276850" y="130651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00" name="Rectangle 100"/>
          <p:cNvSpPr>
            <a:spLocks noChangeArrowheads="1"/>
          </p:cNvSpPr>
          <p:nvPr/>
        </p:nvSpPr>
        <p:spPr bwMode="auto">
          <a:xfrm>
            <a:off x="5816600" y="130651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01" name="Line 101"/>
          <p:cNvSpPr>
            <a:spLocks noChangeShapeType="1"/>
          </p:cNvSpPr>
          <p:nvPr/>
        </p:nvSpPr>
        <p:spPr bwMode="auto">
          <a:xfrm>
            <a:off x="5816600" y="130651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02" name="Rectangle 102"/>
          <p:cNvSpPr>
            <a:spLocks noChangeArrowheads="1"/>
          </p:cNvSpPr>
          <p:nvPr/>
        </p:nvSpPr>
        <p:spPr bwMode="auto">
          <a:xfrm>
            <a:off x="6354763" y="130651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03" name="Line 103"/>
          <p:cNvSpPr>
            <a:spLocks noChangeShapeType="1"/>
          </p:cNvSpPr>
          <p:nvPr/>
        </p:nvSpPr>
        <p:spPr bwMode="auto">
          <a:xfrm>
            <a:off x="6354763" y="130651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04" name="Rectangle 104"/>
          <p:cNvSpPr>
            <a:spLocks noChangeArrowheads="1"/>
          </p:cNvSpPr>
          <p:nvPr/>
        </p:nvSpPr>
        <p:spPr bwMode="auto">
          <a:xfrm>
            <a:off x="6894513" y="130651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05" name="Line 105"/>
          <p:cNvSpPr>
            <a:spLocks noChangeShapeType="1"/>
          </p:cNvSpPr>
          <p:nvPr/>
        </p:nvSpPr>
        <p:spPr bwMode="auto">
          <a:xfrm>
            <a:off x="6894513" y="130651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06" name="Rectangle 106"/>
          <p:cNvSpPr>
            <a:spLocks noChangeArrowheads="1"/>
          </p:cNvSpPr>
          <p:nvPr/>
        </p:nvSpPr>
        <p:spPr bwMode="auto">
          <a:xfrm>
            <a:off x="2120900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07" name="Rectangle 107"/>
          <p:cNvSpPr>
            <a:spLocks noChangeArrowheads="1"/>
          </p:cNvSpPr>
          <p:nvPr/>
        </p:nvSpPr>
        <p:spPr bwMode="auto">
          <a:xfrm>
            <a:off x="2640013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08" name="Rectangle 108"/>
          <p:cNvSpPr>
            <a:spLocks noChangeArrowheads="1"/>
          </p:cNvSpPr>
          <p:nvPr/>
        </p:nvSpPr>
        <p:spPr bwMode="auto">
          <a:xfrm>
            <a:off x="3179763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09" name="Rectangle 109"/>
          <p:cNvSpPr>
            <a:spLocks noChangeArrowheads="1"/>
          </p:cNvSpPr>
          <p:nvPr/>
        </p:nvSpPr>
        <p:spPr bwMode="auto">
          <a:xfrm>
            <a:off x="3719513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10" name="Rectangle 110"/>
          <p:cNvSpPr>
            <a:spLocks noChangeArrowheads="1"/>
          </p:cNvSpPr>
          <p:nvPr/>
        </p:nvSpPr>
        <p:spPr bwMode="auto">
          <a:xfrm>
            <a:off x="4257675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11" name="Rectangle 111"/>
          <p:cNvSpPr>
            <a:spLocks noChangeArrowheads="1"/>
          </p:cNvSpPr>
          <p:nvPr/>
        </p:nvSpPr>
        <p:spPr bwMode="auto">
          <a:xfrm>
            <a:off x="4743450" y="1820863"/>
            <a:ext cx="53975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12" name="Rectangle 112"/>
          <p:cNvSpPr>
            <a:spLocks noChangeArrowheads="1"/>
          </p:cNvSpPr>
          <p:nvPr/>
        </p:nvSpPr>
        <p:spPr bwMode="auto">
          <a:xfrm>
            <a:off x="5222875" y="1820863"/>
            <a:ext cx="53975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13" name="Rectangle 113"/>
          <p:cNvSpPr>
            <a:spLocks noChangeArrowheads="1"/>
          </p:cNvSpPr>
          <p:nvPr/>
        </p:nvSpPr>
        <p:spPr bwMode="auto">
          <a:xfrm>
            <a:off x="4743450" y="2235200"/>
            <a:ext cx="533400" cy="968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14" name="Rectangle 114"/>
          <p:cNvSpPr>
            <a:spLocks noChangeArrowheads="1"/>
          </p:cNvSpPr>
          <p:nvPr/>
        </p:nvSpPr>
        <p:spPr bwMode="auto">
          <a:xfrm>
            <a:off x="4797425" y="1820863"/>
            <a:ext cx="425450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15" name="Rectangle 115"/>
          <p:cNvSpPr>
            <a:spLocks noChangeArrowheads="1"/>
          </p:cNvSpPr>
          <p:nvPr/>
        </p:nvSpPr>
        <p:spPr bwMode="auto">
          <a:xfrm>
            <a:off x="4797425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16" name="Rectangle 116"/>
          <p:cNvSpPr>
            <a:spLocks noChangeArrowheads="1"/>
          </p:cNvSpPr>
          <p:nvPr/>
        </p:nvSpPr>
        <p:spPr bwMode="auto">
          <a:xfrm>
            <a:off x="5337175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17" name="Rectangle 117"/>
          <p:cNvSpPr>
            <a:spLocks noChangeArrowheads="1"/>
          </p:cNvSpPr>
          <p:nvPr/>
        </p:nvSpPr>
        <p:spPr bwMode="auto">
          <a:xfrm>
            <a:off x="5875338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18" name="Rectangle 118"/>
          <p:cNvSpPr>
            <a:spLocks noChangeArrowheads="1"/>
          </p:cNvSpPr>
          <p:nvPr/>
        </p:nvSpPr>
        <p:spPr bwMode="auto">
          <a:xfrm>
            <a:off x="6415088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19" name="Rectangle 119"/>
          <p:cNvSpPr>
            <a:spLocks noChangeArrowheads="1"/>
          </p:cNvSpPr>
          <p:nvPr/>
        </p:nvSpPr>
        <p:spPr bwMode="auto">
          <a:xfrm>
            <a:off x="6954838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20" name="Rectangle 120"/>
          <p:cNvSpPr>
            <a:spLocks noChangeArrowheads="1"/>
          </p:cNvSpPr>
          <p:nvPr/>
        </p:nvSpPr>
        <p:spPr bwMode="auto">
          <a:xfrm>
            <a:off x="7493000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21" name="Rectangle 121"/>
          <p:cNvSpPr>
            <a:spLocks noChangeArrowheads="1"/>
          </p:cNvSpPr>
          <p:nvPr/>
        </p:nvSpPr>
        <p:spPr bwMode="auto">
          <a:xfrm>
            <a:off x="8032750" y="18208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422" name="Rectangle 122"/>
          <p:cNvSpPr>
            <a:spLocks noChangeArrowheads="1"/>
          </p:cNvSpPr>
          <p:nvPr/>
        </p:nvSpPr>
        <p:spPr bwMode="auto">
          <a:xfrm>
            <a:off x="3657600" y="1816100"/>
            <a:ext cx="5397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23" name="Line 123"/>
          <p:cNvSpPr>
            <a:spLocks noChangeShapeType="1"/>
          </p:cNvSpPr>
          <p:nvPr/>
        </p:nvSpPr>
        <p:spPr bwMode="auto">
          <a:xfrm>
            <a:off x="3657600" y="1816100"/>
            <a:ext cx="539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24" name="Rectangle 124"/>
          <p:cNvSpPr>
            <a:spLocks noChangeArrowheads="1"/>
          </p:cNvSpPr>
          <p:nvPr/>
        </p:nvSpPr>
        <p:spPr bwMode="auto">
          <a:xfrm>
            <a:off x="4197350" y="181610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25" name="Line 125"/>
          <p:cNvSpPr>
            <a:spLocks noChangeShapeType="1"/>
          </p:cNvSpPr>
          <p:nvPr/>
        </p:nvSpPr>
        <p:spPr bwMode="auto">
          <a:xfrm>
            <a:off x="4197350" y="18161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26" name="Line 126"/>
          <p:cNvSpPr>
            <a:spLocks noChangeShapeType="1"/>
          </p:cNvSpPr>
          <p:nvPr/>
        </p:nvSpPr>
        <p:spPr bwMode="auto">
          <a:xfrm>
            <a:off x="4197350" y="18161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27" name="Rectangle 127"/>
          <p:cNvSpPr>
            <a:spLocks noChangeArrowheads="1"/>
          </p:cNvSpPr>
          <p:nvPr/>
        </p:nvSpPr>
        <p:spPr bwMode="auto">
          <a:xfrm>
            <a:off x="4198938" y="18161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28" name="Line 128"/>
          <p:cNvSpPr>
            <a:spLocks noChangeShapeType="1"/>
          </p:cNvSpPr>
          <p:nvPr/>
        </p:nvSpPr>
        <p:spPr bwMode="auto">
          <a:xfrm>
            <a:off x="4198938" y="18161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29" name="Line 129"/>
          <p:cNvSpPr>
            <a:spLocks noChangeShapeType="1"/>
          </p:cNvSpPr>
          <p:nvPr/>
        </p:nvSpPr>
        <p:spPr bwMode="auto">
          <a:xfrm>
            <a:off x="4198938" y="18161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0" name="Rectangle 130"/>
          <p:cNvSpPr>
            <a:spLocks noChangeArrowheads="1"/>
          </p:cNvSpPr>
          <p:nvPr/>
        </p:nvSpPr>
        <p:spPr bwMode="auto">
          <a:xfrm>
            <a:off x="4203700" y="18161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1" name="Line 131"/>
          <p:cNvSpPr>
            <a:spLocks noChangeShapeType="1"/>
          </p:cNvSpPr>
          <p:nvPr/>
        </p:nvSpPr>
        <p:spPr bwMode="auto">
          <a:xfrm>
            <a:off x="4203700" y="18161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2" name="Rectangle 132"/>
          <p:cNvSpPr>
            <a:spLocks noChangeArrowheads="1"/>
          </p:cNvSpPr>
          <p:nvPr/>
        </p:nvSpPr>
        <p:spPr bwMode="auto">
          <a:xfrm>
            <a:off x="4737100" y="181610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3" name="Line 133"/>
          <p:cNvSpPr>
            <a:spLocks noChangeShapeType="1"/>
          </p:cNvSpPr>
          <p:nvPr/>
        </p:nvSpPr>
        <p:spPr bwMode="auto">
          <a:xfrm>
            <a:off x="4737100" y="18161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4" name="Line 134"/>
          <p:cNvSpPr>
            <a:spLocks noChangeShapeType="1"/>
          </p:cNvSpPr>
          <p:nvPr/>
        </p:nvSpPr>
        <p:spPr bwMode="auto">
          <a:xfrm>
            <a:off x="4737100" y="18161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5" name="Rectangle 135"/>
          <p:cNvSpPr>
            <a:spLocks noChangeArrowheads="1"/>
          </p:cNvSpPr>
          <p:nvPr/>
        </p:nvSpPr>
        <p:spPr bwMode="auto">
          <a:xfrm>
            <a:off x="4743450" y="18161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6" name="Line 136"/>
          <p:cNvSpPr>
            <a:spLocks noChangeShapeType="1"/>
          </p:cNvSpPr>
          <p:nvPr/>
        </p:nvSpPr>
        <p:spPr bwMode="auto">
          <a:xfrm>
            <a:off x="4743450" y="18161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7" name="Rectangle 137"/>
          <p:cNvSpPr>
            <a:spLocks noChangeArrowheads="1"/>
          </p:cNvSpPr>
          <p:nvPr/>
        </p:nvSpPr>
        <p:spPr bwMode="auto">
          <a:xfrm>
            <a:off x="5276850" y="181610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8" name="Line 138"/>
          <p:cNvSpPr>
            <a:spLocks noChangeShapeType="1"/>
          </p:cNvSpPr>
          <p:nvPr/>
        </p:nvSpPr>
        <p:spPr bwMode="auto">
          <a:xfrm>
            <a:off x="5276850" y="18161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39" name="Line 139"/>
          <p:cNvSpPr>
            <a:spLocks noChangeShapeType="1"/>
          </p:cNvSpPr>
          <p:nvPr/>
        </p:nvSpPr>
        <p:spPr bwMode="auto">
          <a:xfrm>
            <a:off x="5276850" y="18161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0" name="Rectangle 140"/>
          <p:cNvSpPr>
            <a:spLocks noChangeArrowheads="1"/>
          </p:cNvSpPr>
          <p:nvPr/>
        </p:nvSpPr>
        <p:spPr bwMode="auto">
          <a:xfrm>
            <a:off x="5281613" y="18161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1" name="Line 141"/>
          <p:cNvSpPr>
            <a:spLocks noChangeShapeType="1"/>
          </p:cNvSpPr>
          <p:nvPr/>
        </p:nvSpPr>
        <p:spPr bwMode="auto">
          <a:xfrm>
            <a:off x="5281613" y="18161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2" name="Rectangle 142"/>
          <p:cNvSpPr>
            <a:spLocks noChangeArrowheads="1"/>
          </p:cNvSpPr>
          <p:nvPr/>
        </p:nvSpPr>
        <p:spPr bwMode="auto">
          <a:xfrm>
            <a:off x="5815013" y="18161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3" name="Line 143"/>
          <p:cNvSpPr>
            <a:spLocks noChangeShapeType="1"/>
          </p:cNvSpPr>
          <p:nvPr/>
        </p:nvSpPr>
        <p:spPr bwMode="auto">
          <a:xfrm>
            <a:off x="5815013" y="18161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4" name="Line 144"/>
          <p:cNvSpPr>
            <a:spLocks noChangeShapeType="1"/>
          </p:cNvSpPr>
          <p:nvPr/>
        </p:nvSpPr>
        <p:spPr bwMode="auto">
          <a:xfrm>
            <a:off x="5815013" y="18161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5" name="Rectangle 145"/>
          <p:cNvSpPr>
            <a:spLocks noChangeArrowheads="1"/>
          </p:cNvSpPr>
          <p:nvPr/>
        </p:nvSpPr>
        <p:spPr bwMode="auto">
          <a:xfrm>
            <a:off x="5816600" y="181610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6" name="Line 146"/>
          <p:cNvSpPr>
            <a:spLocks noChangeShapeType="1"/>
          </p:cNvSpPr>
          <p:nvPr/>
        </p:nvSpPr>
        <p:spPr bwMode="auto">
          <a:xfrm>
            <a:off x="5816600" y="18161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7" name="Line 147"/>
          <p:cNvSpPr>
            <a:spLocks noChangeShapeType="1"/>
          </p:cNvSpPr>
          <p:nvPr/>
        </p:nvSpPr>
        <p:spPr bwMode="auto">
          <a:xfrm>
            <a:off x="5816600" y="18161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8" name="Rectangle 148"/>
          <p:cNvSpPr>
            <a:spLocks noChangeArrowheads="1"/>
          </p:cNvSpPr>
          <p:nvPr/>
        </p:nvSpPr>
        <p:spPr bwMode="auto">
          <a:xfrm>
            <a:off x="5821363" y="18161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49" name="Line 149"/>
          <p:cNvSpPr>
            <a:spLocks noChangeShapeType="1"/>
          </p:cNvSpPr>
          <p:nvPr/>
        </p:nvSpPr>
        <p:spPr bwMode="auto">
          <a:xfrm>
            <a:off x="5821363" y="18161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0" name="Rectangle 150"/>
          <p:cNvSpPr>
            <a:spLocks noChangeArrowheads="1"/>
          </p:cNvSpPr>
          <p:nvPr/>
        </p:nvSpPr>
        <p:spPr bwMode="auto">
          <a:xfrm>
            <a:off x="6354763" y="18161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1" name="Line 151"/>
          <p:cNvSpPr>
            <a:spLocks noChangeShapeType="1"/>
          </p:cNvSpPr>
          <p:nvPr/>
        </p:nvSpPr>
        <p:spPr bwMode="auto">
          <a:xfrm>
            <a:off x="6354763" y="18161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2" name="Line 152"/>
          <p:cNvSpPr>
            <a:spLocks noChangeShapeType="1"/>
          </p:cNvSpPr>
          <p:nvPr/>
        </p:nvSpPr>
        <p:spPr bwMode="auto">
          <a:xfrm>
            <a:off x="6354763" y="18161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3" name="Rectangle 153"/>
          <p:cNvSpPr>
            <a:spLocks noChangeArrowheads="1"/>
          </p:cNvSpPr>
          <p:nvPr/>
        </p:nvSpPr>
        <p:spPr bwMode="auto">
          <a:xfrm>
            <a:off x="6354763" y="181610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4" name="Line 154"/>
          <p:cNvSpPr>
            <a:spLocks noChangeShapeType="1"/>
          </p:cNvSpPr>
          <p:nvPr/>
        </p:nvSpPr>
        <p:spPr bwMode="auto">
          <a:xfrm>
            <a:off x="6354763" y="18161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5" name="Line 155"/>
          <p:cNvSpPr>
            <a:spLocks noChangeShapeType="1"/>
          </p:cNvSpPr>
          <p:nvPr/>
        </p:nvSpPr>
        <p:spPr bwMode="auto">
          <a:xfrm>
            <a:off x="6354763" y="18161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6" name="Rectangle 156"/>
          <p:cNvSpPr>
            <a:spLocks noChangeArrowheads="1"/>
          </p:cNvSpPr>
          <p:nvPr/>
        </p:nvSpPr>
        <p:spPr bwMode="auto">
          <a:xfrm>
            <a:off x="6361113" y="1816100"/>
            <a:ext cx="53181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7" name="Line 157"/>
          <p:cNvSpPr>
            <a:spLocks noChangeShapeType="1"/>
          </p:cNvSpPr>
          <p:nvPr/>
        </p:nvSpPr>
        <p:spPr bwMode="auto">
          <a:xfrm>
            <a:off x="6361113" y="1816100"/>
            <a:ext cx="531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8" name="Rectangle 158"/>
          <p:cNvSpPr>
            <a:spLocks noChangeArrowheads="1"/>
          </p:cNvSpPr>
          <p:nvPr/>
        </p:nvSpPr>
        <p:spPr bwMode="auto">
          <a:xfrm>
            <a:off x="6892925" y="181610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59" name="Line 159"/>
          <p:cNvSpPr>
            <a:spLocks noChangeShapeType="1"/>
          </p:cNvSpPr>
          <p:nvPr/>
        </p:nvSpPr>
        <p:spPr bwMode="auto">
          <a:xfrm>
            <a:off x="6892925" y="18161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0" name="Line 160"/>
          <p:cNvSpPr>
            <a:spLocks noChangeShapeType="1"/>
          </p:cNvSpPr>
          <p:nvPr/>
        </p:nvSpPr>
        <p:spPr bwMode="auto">
          <a:xfrm>
            <a:off x="6892925" y="18161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1" name="Rectangle 161"/>
          <p:cNvSpPr>
            <a:spLocks noChangeArrowheads="1"/>
          </p:cNvSpPr>
          <p:nvPr/>
        </p:nvSpPr>
        <p:spPr bwMode="auto">
          <a:xfrm>
            <a:off x="6894513" y="18161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2" name="Line 162"/>
          <p:cNvSpPr>
            <a:spLocks noChangeShapeType="1"/>
          </p:cNvSpPr>
          <p:nvPr/>
        </p:nvSpPr>
        <p:spPr bwMode="auto">
          <a:xfrm>
            <a:off x="6894513" y="18161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3" name="Line 163"/>
          <p:cNvSpPr>
            <a:spLocks noChangeShapeType="1"/>
          </p:cNvSpPr>
          <p:nvPr/>
        </p:nvSpPr>
        <p:spPr bwMode="auto">
          <a:xfrm>
            <a:off x="6894513" y="18161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4" name="Rectangle 164"/>
          <p:cNvSpPr>
            <a:spLocks noChangeArrowheads="1"/>
          </p:cNvSpPr>
          <p:nvPr/>
        </p:nvSpPr>
        <p:spPr bwMode="auto">
          <a:xfrm>
            <a:off x="6894513" y="18161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" name="Line 165"/>
          <p:cNvSpPr>
            <a:spLocks noChangeShapeType="1"/>
          </p:cNvSpPr>
          <p:nvPr/>
        </p:nvSpPr>
        <p:spPr bwMode="auto">
          <a:xfrm>
            <a:off x="6894513" y="18161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6" name="Line 166"/>
          <p:cNvSpPr>
            <a:spLocks noChangeShapeType="1"/>
          </p:cNvSpPr>
          <p:nvPr/>
        </p:nvSpPr>
        <p:spPr bwMode="auto">
          <a:xfrm>
            <a:off x="6894513" y="18161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7" name="Rectangle 167"/>
          <p:cNvSpPr>
            <a:spLocks noChangeArrowheads="1"/>
          </p:cNvSpPr>
          <p:nvPr/>
        </p:nvSpPr>
        <p:spPr bwMode="auto">
          <a:xfrm>
            <a:off x="4737100" y="1820863"/>
            <a:ext cx="6350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8" name="Line 168"/>
          <p:cNvSpPr>
            <a:spLocks noChangeShapeType="1"/>
          </p:cNvSpPr>
          <p:nvPr/>
        </p:nvSpPr>
        <p:spPr bwMode="auto">
          <a:xfrm>
            <a:off x="4737100" y="1820863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9" name="Rectangle 169"/>
          <p:cNvSpPr>
            <a:spLocks noChangeArrowheads="1"/>
          </p:cNvSpPr>
          <p:nvPr/>
        </p:nvSpPr>
        <p:spPr bwMode="auto">
          <a:xfrm>
            <a:off x="5276850" y="1820863"/>
            <a:ext cx="4763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0" name="Line 170"/>
          <p:cNvSpPr>
            <a:spLocks noChangeShapeType="1"/>
          </p:cNvSpPr>
          <p:nvPr/>
        </p:nvSpPr>
        <p:spPr bwMode="auto">
          <a:xfrm>
            <a:off x="5276850" y="1820863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1" name="Rectangle 171"/>
          <p:cNvSpPr>
            <a:spLocks noChangeArrowheads="1"/>
          </p:cNvSpPr>
          <p:nvPr/>
        </p:nvSpPr>
        <p:spPr bwMode="auto">
          <a:xfrm>
            <a:off x="2065338" y="2338388"/>
            <a:ext cx="555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2" name="Rectangle 172"/>
          <p:cNvSpPr>
            <a:spLocks noChangeArrowheads="1"/>
          </p:cNvSpPr>
          <p:nvPr/>
        </p:nvSpPr>
        <p:spPr bwMode="auto">
          <a:xfrm>
            <a:off x="2525713" y="2338388"/>
            <a:ext cx="555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3" name="Rectangle 173"/>
          <p:cNvSpPr>
            <a:spLocks noChangeArrowheads="1"/>
          </p:cNvSpPr>
          <p:nvPr/>
        </p:nvSpPr>
        <p:spPr bwMode="auto">
          <a:xfrm>
            <a:off x="2065338" y="2749550"/>
            <a:ext cx="515937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4" name="Rectangle 174"/>
          <p:cNvSpPr>
            <a:spLocks noChangeArrowheads="1"/>
          </p:cNvSpPr>
          <p:nvPr/>
        </p:nvSpPr>
        <p:spPr bwMode="auto">
          <a:xfrm>
            <a:off x="2120900" y="2336800"/>
            <a:ext cx="40481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6" name="Rectangle 177"/>
          <p:cNvSpPr>
            <a:spLocks noChangeArrowheads="1"/>
          </p:cNvSpPr>
          <p:nvPr/>
        </p:nvSpPr>
        <p:spPr bwMode="auto">
          <a:xfrm>
            <a:off x="2586038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7" name="Rectangle 178"/>
          <p:cNvSpPr>
            <a:spLocks noChangeArrowheads="1"/>
          </p:cNvSpPr>
          <p:nvPr/>
        </p:nvSpPr>
        <p:spPr bwMode="auto">
          <a:xfrm>
            <a:off x="3065463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8" name="Rectangle 179"/>
          <p:cNvSpPr>
            <a:spLocks noChangeArrowheads="1"/>
          </p:cNvSpPr>
          <p:nvPr/>
        </p:nvSpPr>
        <p:spPr bwMode="auto">
          <a:xfrm>
            <a:off x="2586038" y="2749550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79" name="Rectangle 180"/>
          <p:cNvSpPr>
            <a:spLocks noChangeArrowheads="1"/>
          </p:cNvSpPr>
          <p:nvPr/>
        </p:nvSpPr>
        <p:spPr bwMode="auto">
          <a:xfrm>
            <a:off x="2640013" y="2336800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81" name="Rectangle 183"/>
          <p:cNvSpPr>
            <a:spLocks noChangeArrowheads="1"/>
          </p:cNvSpPr>
          <p:nvPr/>
        </p:nvSpPr>
        <p:spPr bwMode="auto">
          <a:xfrm>
            <a:off x="3125788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82" name="Rectangle 184"/>
          <p:cNvSpPr>
            <a:spLocks noChangeArrowheads="1"/>
          </p:cNvSpPr>
          <p:nvPr/>
        </p:nvSpPr>
        <p:spPr bwMode="auto">
          <a:xfrm>
            <a:off x="3605213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83" name="Rectangle 185"/>
          <p:cNvSpPr>
            <a:spLocks noChangeArrowheads="1"/>
          </p:cNvSpPr>
          <p:nvPr/>
        </p:nvSpPr>
        <p:spPr bwMode="auto">
          <a:xfrm>
            <a:off x="3125788" y="2749550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84" name="Rectangle 186"/>
          <p:cNvSpPr>
            <a:spLocks noChangeArrowheads="1"/>
          </p:cNvSpPr>
          <p:nvPr/>
        </p:nvSpPr>
        <p:spPr bwMode="auto">
          <a:xfrm>
            <a:off x="3179763" y="2336800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86" name="Rectangle 189"/>
          <p:cNvSpPr>
            <a:spLocks noChangeArrowheads="1"/>
          </p:cNvSpPr>
          <p:nvPr/>
        </p:nvSpPr>
        <p:spPr bwMode="auto">
          <a:xfrm>
            <a:off x="3663950" y="2338388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87" name="Rectangle 190"/>
          <p:cNvSpPr>
            <a:spLocks noChangeArrowheads="1"/>
          </p:cNvSpPr>
          <p:nvPr/>
        </p:nvSpPr>
        <p:spPr bwMode="auto">
          <a:xfrm>
            <a:off x="4143375" y="2338388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88" name="Rectangle 191"/>
          <p:cNvSpPr>
            <a:spLocks noChangeArrowheads="1"/>
          </p:cNvSpPr>
          <p:nvPr/>
        </p:nvSpPr>
        <p:spPr bwMode="auto">
          <a:xfrm>
            <a:off x="3663950" y="2749550"/>
            <a:ext cx="534988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89" name="Rectangle 192"/>
          <p:cNvSpPr>
            <a:spLocks noChangeArrowheads="1"/>
          </p:cNvSpPr>
          <p:nvPr/>
        </p:nvSpPr>
        <p:spPr bwMode="auto">
          <a:xfrm>
            <a:off x="3719513" y="2336800"/>
            <a:ext cx="4238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89" name="Rectangle 193"/>
          <p:cNvSpPr>
            <a:spLocks noChangeArrowheads="1"/>
          </p:cNvSpPr>
          <p:nvPr/>
        </p:nvSpPr>
        <p:spPr bwMode="auto">
          <a:xfrm>
            <a:off x="3719513" y="2336800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492" name="Rectangle 195"/>
          <p:cNvSpPr>
            <a:spLocks noChangeArrowheads="1"/>
          </p:cNvSpPr>
          <p:nvPr/>
        </p:nvSpPr>
        <p:spPr bwMode="auto">
          <a:xfrm>
            <a:off x="4203700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93" name="Rectangle 196"/>
          <p:cNvSpPr>
            <a:spLocks noChangeArrowheads="1"/>
          </p:cNvSpPr>
          <p:nvPr/>
        </p:nvSpPr>
        <p:spPr bwMode="auto">
          <a:xfrm>
            <a:off x="4683125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94" name="Rectangle 197"/>
          <p:cNvSpPr>
            <a:spLocks noChangeArrowheads="1"/>
          </p:cNvSpPr>
          <p:nvPr/>
        </p:nvSpPr>
        <p:spPr bwMode="auto">
          <a:xfrm>
            <a:off x="4203700" y="2749550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95" name="Rectangle 198"/>
          <p:cNvSpPr>
            <a:spLocks noChangeArrowheads="1"/>
          </p:cNvSpPr>
          <p:nvPr/>
        </p:nvSpPr>
        <p:spPr bwMode="auto">
          <a:xfrm>
            <a:off x="4257675" y="2336800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95" name="Rectangle 199"/>
          <p:cNvSpPr>
            <a:spLocks noChangeArrowheads="1"/>
          </p:cNvSpPr>
          <p:nvPr/>
        </p:nvSpPr>
        <p:spPr bwMode="auto">
          <a:xfrm>
            <a:off x="4257675" y="2336800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497" name="Rectangle 201"/>
          <p:cNvSpPr>
            <a:spLocks noChangeArrowheads="1"/>
          </p:cNvSpPr>
          <p:nvPr/>
        </p:nvSpPr>
        <p:spPr bwMode="auto">
          <a:xfrm>
            <a:off x="4743450" y="2338388"/>
            <a:ext cx="53975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98" name="Rectangle 202"/>
          <p:cNvSpPr>
            <a:spLocks noChangeArrowheads="1"/>
          </p:cNvSpPr>
          <p:nvPr/>
        </p:nvSpPr>
        <p:spPr bwMode="auto">
          <a:xfrm>
            <a:off x="5222875" y="2338388"/>
            <a:ext cx="53975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99" name="Rectangle 203"/>
          <p:cNvSpPr>
            <a:spLocks noChangeArrowheads="1"/>
          </p:cNvSpPr>
          <p:nvPr/>
        </p:nvSpPr>
        <p:spPr bwMode="auto">
          <a:xfrm>
            <a:off x="4743450" y="2749550"/>
            <a:ext cx="533400" cy="984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00" name="Rectangle 204"/>
          <p:cNvSpPr>
            <a:spLocks noChangeArrowheads="1"/>
          </p:cNvSpPr>
          <p:nvPr/>
        </p:nvSpPr>
        <p:spPr bwMode="auto">
          <a:xfrm>
            <a:off x="4797425" y="2336800"/>
            <a:ext cx="425450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901" name="Rectangle 205"/>
          <p:cNvSpPr>
            <a:spLocks noChangeArrowheads="1"/>
          </p:cNvSpPr>
          <p:nvPr/>
        </p:nvSpPr>
        <p:spPr bwMode="auto">
          <a:xfrm>
            <a:off x="4797425" y="2336800"/>
            <a:ext cx="2143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Arial Black" pitchFamily="34" charset="0"/>
              </a:rPr>
              <a:t>я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502" name="Rectangle 207"/>
          <p:cNvSpPr>
            <a:spLocks noChangeArrowheads="1"/>
          </p:cNvSpPr>
          <p:nvPr/>
        </p:nvSpPr>
        <p:spPr bwMode="auto">
          <a:xfrm>
            <a:off x="5281613" y="2338388"/>
            <a:ext cx="555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03" name="Rectangle 208"/>
          <p:cNvSpPr>
            <a:spLocks noChangeArrowheads="1"/>
          </p:cNvSpPr>
          <p:nvPr/>
        </p:nvSpPr>
        <p:spPr bwMode="auto">
          <a:xfrm>
            <a:off x="5761038" y="2338388"/>
            <a:ext cx="555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04" name="Rectangle 209"/>
          <p:cNvSpPr>
            <a:spLocks noChangeArrowheads="1"/>
          </p:cNvSpPr>
          <p:nvPr/>
        </p:nvSpPr>
        <p:spPr bwMode="auto">
          <a:xfrm>
            <a:off x="5281613" y="2749550"/>
            <a:ext cx="534987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05" name="Rectangle 210"/>
          <p:cNvSpPr>
            <a:spLocks noChangeArrowheads="1"/>
          </p:cNvSpPr>
          <p:nvPr/>
        </p:nvSpPr>
        <p:spPr bwMode="auto">
          <a:xfrm>
            <a:off x="5337175" y="2336800"/>
            <a:ext cx="4238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907" name="Rectangle 211"/>
          <p:cNvSpPr>
            <a:spLocks noChangeArrowheads="1"/>
          </p:cNvSpPr>
          <p:nvPr/>
        </p:nvSpPr>
        <p:spPr bwMode="auto">
          <a:xfrm>
            <a:off x="5337175" y="2336800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507" name="Rectangle 213"/>
          <p:cNvSpPr>
            <a:spLocks noChangeArrowheads="1"/>
          </p:cNvSpPr>
          <p:nvPr/>
        </p:nvSpPr>
        <p:spPr bwMode="auto">
          <a:xfrm>
            <a:off x="5821363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08" name="Rectangle 214"/>
          <p:cNvSpPr>
            <a:spLocks noChangeArrowheads="1"/>
          </p:cNvSpPr>
          <p:nvPr/>
        </p:nvSpPr>
        <p:spPr bwMode="auto">
          <a:xfrm>
            <a:off x="6300788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09" name="Rectangle 215"/>
          <p:cNvSpPr>
            <a:spLocks noChangeArrowheads="1"/>
          </p:cNvSpPr>
          <p:nvPr/>
        </p:nvSpPr>
        <p:spPr bwMode="auto">
          <a:xfrm>
            <a:off x="5821363" y="2749550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10" name="Rectangle 216"/>
          <p:cNvSpPr>
            <a:spLocks noChangeArrowheads="1"/>
          </p:cNvSpPr>
          <p:nvPr/>
        </p:nvSpPr>
        <p:spPr bwMode="auto">
          <a:xfrm>
            <a:off x="5875338" y="2336800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913" name="Rectangle 217"/>
          <p:cNvSpPr>
            <a:spLocks noChangeArrowheads="1"/>
          </p:cNvSpPr>
          <p:nvPr/>
        </p:nvSpPr>
        <p:spPr bwMode="auto">
          <a:xfrm>
            <a:off x="5875338" y="2336800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512" name="Rectangle 220"/>
          <p:cNvSpPr>
            <a:spLocks noChangeArrowheads="1"/>
          </p:cNvSpPr>
          <p:nvPr/>
        </p:nvSpPr>
        <p:spPr bwMode="auto">
          <a:xfrm>
            <a:off x="6361113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13" name="Rectangle 221"/>
          <p:cNvSpPr>
            <a:spLocks noChangeArrowheads="1"/>
          </p:cNvSpPr>
          <p:nvPr/>
        </p:nvSpPr>
        <p:spPr bwMode="auto">
          <a:xfrm>
            <a:off x="6840538" y="2338388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14" name="Rectangle 222"/>
          <p:cNvSpPr>
            <a:spLocks noChangeArrowheads="1"/>
          </p:cNvSpPr>
          <p:nvPr/>
        </p:nvSpPr>
        <p:spPr bwMode="auto">
          <a:xfrm>
            <a:off x="6361113" y="2749550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15" name="Rectangle 223"/>
          <p:cNvSpPr>
            <a:spLocks noChangeArrowheads="1"/>
          </p:cNvSpPr>
          <p:nvPr/>
        </p:nvSpPr>
        <p:spPr bwMode="auto">
          <a:xfrm>
            <a:off x="6415088" y="2336800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920" name="Rectangle 224"/>
          <p:cNvSpPr>
            <a:spLocks noChangeArrowheads="1"/>
          </p:cNvSpPr>
          <p:nvPr/>
        </p:nvSpPr>
        <p:spPr bwMode="auto">
          <a:xfrm>
            <a:off x="6415088" y="2336800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517" name="Rectangle 226"/>
          <p:cNvSpPr>
            <a:spLocks noChangeArrowheads="1"/>
          </p:cNvSpPr>
          <p:nvPr/>
        </p:nvSpPr>
        <p:spPr bwMode="auto">
          <a:xfrm>
            <a:off x="6899275" y="2338388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18" name="Rectangle 227"/>
          <p:cNvSpPr>
            <a:spLocks noChangeArrowheads="1"/>
          </p:cNvSpPr>
          <p:nvPr/>
        </p:nvSpPr>
        <p:spPr bwMode="auto">
          <a:xfrm>
            <a:off x="7378700" y="2338388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19" name="Rectangle 228"/>
          <p:cNvSpPr>
            <a:spLocks noChangeArrowheads="1"/>
          </p:cNvSpPr>
          <p:nvPr/>
        </p:nvSpPr>
        <p:spPr bwMode="auto">
          <a:xfrm>
            <a:off x="6899275" y="2749550"/>
            <a:ext cx="534988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20" name="Rectangle 229"/>
          <p:cNvSpPr>
            <a:spLocks noChangeArrowheads="1"/>
          </p:cNvSpPr>
          <p:nvPr/>
        </p:nvSpPr>
        <p:spPr bwMode="auto">
          <a:xfrm>
            <a:off x="6954838" y="2336800"/>
            <a:ext cx="4238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926" name="Rectangle 230"/>
          <p:cNvSpPr>
            <a:spLocks noChangeArrowheads="1"/>
          </p:cNvSpPr>
          <p:nvPr/>
        </p:nvSpPr>
        <p:spPr bwMode="auto">
          <a:xfrm>
            <a:off x="6954838" y="2336800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522" name="Rectangle 232"/>
          <p:cNvSpPr>
            <a:spLocks noChangeArrowheads="1"/>
          </p:cNvSpPr>
          <p:nvPr/>
        </p:nvSpPr>
        <p:spPr bwMode="auto">
          <a:xfrm>
            <a:off x="3657600" y="1371600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523" name="Rectangle 233"/>
          <p:cNvSpPr>
            <a:spLocks noChangeArrowheads="1"/>
          </p:cNvSpPr>
          <p:nvPr/>
        </p:nvSpPr>
        <p:spPr bwMode="auto">
          <a:xfrm>
            <a:off x="8032750" y="2336800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524" name="Rectangle 234"/>
          <p:cNvSpPr>
            <a:spLocks noChangeArrowheads="1"/>
          </p:cNvSpPr>
          <p:nvPr/>
        </p:nvSpPr>
        <p:spPr bwMode="auto">
          <a:xfrm>
            <a:off x="2060575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25" name="Line 235"/>
          <p:cNvSpPr>
            <a:spLocks noChangeShapeType="1"/>
          </p:cNvSpPr>
          <p:nvPr/>
        </p:nvSpPr>
        <p:spPr bwMode="auto">
          <a:xfrm>
            <a:off x="2060575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26" name="Line 236"/>
          <p:cNvSpPr>
            <a:spLocks noChangeShapeType="1"/>
          </p:cNvSpPr>
          <p:nvPr/>
        </p:nvSpPr>
        <p:spPr bwMode="auto">
          <a:xfrm>
            <a:off x="2060575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27" name="Rectangle 237"/>
          <p:cNvSpPr>
            <a:spLocks noChangeArrowheads="1"/>
          </p:cNvSpPr>
          <p:nvPr/>
        </p:nvSpPr>
        <p:spPr bwMode="auto">
          <a:xfrm>
            <a:off x="2060575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28" name="Line 238"/>
          <p:cNvSpPr>
            <a:spLocks noChangeShapeType="1"/>
          </p:cNvSpPr>
          <p:nvPr/>
        </p:nvSpPr>
        <p:spPr bwMode="auto">
          <a:xfrm>
            <a:off x="2060575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29" name="Line 239"/>
          <p:cNvSpPr>
            <a:spLocks noChangeShapeType="1"/>
          </p:cNvSpPr>
          <p:nvPr/>
        </p:nvSpPr>
        <p:spPr bwMode="auto">
          <a:xfrm>
            <a:off x="2060575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0" name="Rectangle 240"/>
          <p:cNvSpPr>
            <a:spLocks noChangeArrowheads="1"/>
          </p:cNvSpPr>
          <p:nvPr/>
        </p:nvSpPr>
        <p:spPr bwMode="auto">
          <a:xfrm>
            <a:off x="2065338" y="23320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1" name="Line 241"/>
          <p:cNvSpPr>
            <a:spLocks noChangeShapeType="1"/>
          </p:cNvSpPr>
          <p:nvPr/>
        </p:nvSpPr>
        <p:spPr bwMode="auto">
          <a:xfrm>
            <a:off x="2065338" y="2332038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2" name="Line 242"/>
          <p:cNvSpPr>
            <a:spLocks noChangeShapeType="1"/>
          </p:cNvSpPr>
          <p:nvPr/>
        </p:nvSpPr>
        <p:spPr bwMode="auto">
          <a:xfrm>
            <a:off x="2065338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3" name="Rectangle 243"/>
          <p:cNvSpPr>
            <a:spLocks noChangeArrowheads="1"/>
          </p:cNvSpPr>
          <p:nvPr/>
        </p:nvSpPr>
        <p:spPr bwMode="auto">
          <a:xfrm>
            <a:off x="2071688" y="2332038"/>
            <a:ext cx="5080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4" name="Line 244"/>
          <p:cNvSpPr>
            <a:spLocks noChangeShapeType="1"/>
          </p:cNvSpPr>
          <p:nvPr/>
        </p:nvSpPr>
        <p:spPr bwMode="auto">
          <a:xfrm>
            <a:off x="2071688" y="2332038"/>
            <a:ext cx="5080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5" name="Rectangle 245"/>
          <p:cNvSpPr>
            <a:spLocks noChangeArrowheads="1"/>
          </p:cNvSpPr>
          <p:nvPr/>
        </p:nvSpPr>
        <p:spPr bwMode="auto">
          <a:xfrm>
            <a:off x="2579688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6" name="Line 246"/>
          <p:cNvSpPr>
            <a:spLocks noChangeShapeType="1"/>
          </p:cNvSpPr>
          <p:nvPr/>
        </p:nvSpPr>
        <p:spPr bwMode="auto">
          <a:xfrm>
            <a:off x="2579688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7" name="Line 247"/>
          <p:cNvSpPr>
            <a:spLocks noChangeShapeType="1"/>
          </p:cNvSpPr>
          <p:nvPr/>
        </p:nvSpPr>
        <p:spPr bwMode="auto">
          <a:xfrm>
            <a:off x="2579688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8" name="Rectangle 248"/>
          <p:cNvSpPr>
            <a:spLocks noChangeArrowheads="1"/>
          </p:cNvSpPr>
          <p:nvPr/>
        </p:nvSpPr>
        <p:spPr bwMode="auto">
          <a:xfrm>
            <a:off x="2581275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39" name="Line 249"/>
          <p:cNvSpPr>
            <a:spLocks noChangeShapeType="1"/>
          </p:cNvSpPr>
          <p:nvPr/>
        </p:nvSpPr>
        <p:spPr bwMode="auto">
          <a:xfrm>
            <a:off x="2581275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0" name="Line 250"/>
          <p:cNvSpPr>
            <a:spLocks noChangeShapeType="1"/>
          </p:cNvSpPr>
          <p:nvPr/>
        </p:nvSpPr>
        <p:spPr bwMode="auto">
          <a:xfrm>
            <a:off x="2581275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1" name="Rectangle 251"/>
          <p:cNvSpPr>
            <a:spLocks noChangeArrowheads="1"/>
          </p:cNvSpPr>
          <p:nvPr/>
        </p:nvSpPr>
        <p:spPr bwMode="auto">
          <a:xfrm>
            <a:off x="2586038" y="233203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2" name="Line 252"/>
          <p:cNvSpPr>
            <a:spLocks noChangeShapeType="1"/>
          </p:cNvSpPr>
          <p:nvPr/>
        </p:nvSpPr>
        <p:spPr bwMode="auto">
          <a:xfrm>
            <a:off x="2586038" y="233203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3" name="Rectangle 253"/>
          <p:cNvSpPr>
            <a:spLocks noChangeArrowheads="1"/>
          </p:cNvSpPr>
          <p:nvPr/>
        </p:nvSpPr>
        <p:spPr bwMode="auto">
          <a:xfrm>
            <a:off x="3119438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4" name="Line 254"/>
          <p:cNvSpPr>
            <a:spLocks noChangeShapeType="1"/>
          </p:cNvSpPr>
          <p:nvPr/>
        </p:nvSpPr>
        <p:spPr bwMode="auto">
          <a:xfrm>
            <a:off x="3119438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5" name="Line 255"/>
          <p:cNvSpPr>
            <a:spLocks noChangeShapeType="1"/>
          </p:cNvSpPr>
          <p:nvPr/>
        </p:nvSpPr>
        <p:spPr bwMode="auto">
          <a:xfrm>
            <a:off x="3119438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6" name="Rectangle 256"/>
          <p:cNvSpPr>
            <a:spLocks noChangeArrowheads="1"/>
          </p:cNvSpPr>
          <p:nvPr/>
        </p:nvSpPr>
        <p:spPr bwMode="auto">
          <a:xfrm>
            <a:off x="3119438" y="23320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7" name="Line 257"/>
          <p:cNvSpPr>
            <a:spLocks noChangeShapeType="1"/>
          </p:cNvSpPr>
          <p:nvPr/>
        </p:nvSpPr>
        <p:spPr bwMode="auto">
          <a:xfrm>
            <a:off x="3119438" y="2332038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8" name="Line 258"/>
          <p:cNvSpPr>
            <a:spLocks noChangeShapeType="1"/>
          </p:cNvSpPr>
          <p:nvPr/>
        </p:nvSpPr>
        <p:spPr bwMode="auto">
          <a:xfrm>
            <a:off x="3119438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49" name="Rectangle 259"/>
          <p:cNvSpPr>
            <a:spLocks noChangeArrowheads="1"/>
          </p:cNvSpPr>
          <p:nvPr/>
        </p:nvSpPr>
        <p:spPr bwMode="auto">
          <a:xfrm>
            <a:off x="3125788" y="2332038"/>
            <a:ext cx="5318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0" name="Line 260"/>
          <p:cNvSpPr>
            <a:spLocks noChangeShapeType="1"/>
          </p:cNvSpPr>
          <p:nvPr/>
        </p:nvSpPr>
        <p:spPr bwMode="auto">
          <a:xfrm>
            <a:off x="3125788" y="2332038"/>
            <a:ext cx="531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1" name="Rectangle 261"/>
          <p:cNvSpPr>
            <a:spLocks noChangeArrowheads="1"/>
          </p:cNvSpPr>
          <p:nvPr/>
        </p:nvSpPr>
        <p:spPr bwMode="auto">
          <a:xfrm>
            <a:off x="3657600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2" name="Line 262"/>
          <p:cNvSpPr>
            <a:spLocks noChangeShapeType="1"/>
          </p:cNvSpPr>
          <p:nvPr/>
        </p:nvSpPr>
        <p:spPr bwMode="auto">
          <a:xfrm>
            <a:off x="3657600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3" name="Line 263"/>
          <p:cNvSpPr>
            <a:spLocks noChangeShapeType="1"/>
          </p:cNvSpPr>
          <p:nvPr/>
        </p:nvSpPr>
        <p:spPr bwMode="auto">
          <a:xfrm>
            <a:off x="3657600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4" name="Rectangle 264"/>
          <p:cNvSpPr>
            <a:spLocks noChangeArrowheads="1"/>
          </p:cNvSpPr>
          <p:nvPr/>
        </p:nvSpPr>
        <p:spPr bwMode="auto">
          <a:xfrm>
            <a:off x="3659188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5" name="Line 265"/>
          <p:cNvSpPr>
            <a:spLocks noChangeShapeType="1"/>
          </p:cNvSpPr>
          <p:nvPr/>
        </p:nvSpPr>
        <p:spPr bwMode="auto">
          <a:xfrm>
            <a:off x="3659188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6" name="Line 266"/>
          <p:cNvSpPr>
            <a:spLocks noChangeShapeType="1"/>
          </p:cNvSpPr>
          <p:nvPr/>
        </p:nvSpPr>
        <p:spPr bwMode="auto">
          <a:xfrm>
            <a:off x="3659188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7" name="Rectangle 267"/>
          <p:cNvSpPr>
            <a:spLocks noChangeArrowheads="1"/>
          </p:cNvSpPr>
          <p:nvPr/>
        </p:nvSpPr>
        <p:spPr bwMode="auto">
          <a:xfrm>
            <a:off x="3663950" y="233203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8" name="Line 268"/>
          <p:cNvSpPr>
            <a:spLocks noChangeShapeType="1"/>
          </p:cNvSpPr>
          <p:nvPr/>
        </p:nvSpPr>
        <p:spPr bwMode="auto">
          <a:xfrm>
            <a:off x="3663950" y="233203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59" name="Rectangle 269"/>
          <p:cNvSpPr>
            <a:spLocks noChangeArrowheads="1"/>
          </p:cNvSpPr>
          <p:nvPr/>
        </p:nvSpPr>
        <p:spPr bwMode="auto">
          <a:xfrm>
            <a:off x="4197350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0" name="Line 270"/>
          <p:cNvSpPr>
            <a:spLocks noChangeShapeType="1"/>
          </p:cNvSpPr>
          <p:nvPr/>
        </p:nvSpPr>
        <p:spPr bwMode="auto">
          <a:xfrm>
            <a:off x="4197350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1" name="Line 271"/>
          <p:cNvSpPr>
            <a:spLocks noChangeShapeType="1"/>
          </p:cNvSpPr>
          <p:nvPr/>
        </p:nvSpPr>
        <p:spPr bwMode="auto">
          <a:xfrm>
            <a:off x="4197350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2" name="Rectangle 272"/>
          <p:cNvSpPr>
            <a:spLocks noChangeArrowheads="1"/>
          </p:cNvSpPr>
          <p:nvPr/>
        </p:nvSpPr>
        <p:spPr bwMode="auto">
          <a:xfrm>
            <a:off x="4198938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3" name="Line 273"/>
          <p:cNvSpPr>
            <a:spLocks noChangeShapeType="1"/>
          </p:cNvSpPr>
          <p:nvPr/>
        </p:nvSpPr>
        <p:spPr bwMode="auto">
          <a:xfrm>
            <a:off x="4198938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4" name="Line 274"/>
          <p:cNvSpPr>
            <a:spLocks noChangeShapeType="1"/>
          </p:cNvSpPr>
          <p:nvPr/>
        </p:nvSpPr>
        <p:spPr bwMode="auto">
          <a:xfrm>
            <a:off x="4198938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5" name="Rectangle 275"/>
          <p:cNvSpPr>
            <a:spLocks noChangeArrowheads="1"/>
          </p:cNvSpPr>
          <p:nvPr/>
        </p:nvSpPr>
        <p:spPr bwMode="auto">
          <a:xfrm>
            <a:off x="4203700" y="233203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6" name="Line 276"/>
          <p:cNvSpPr>
            <a:spLocks noChangeShapeType="1"/>
          </p:cNvSpPr>
          <p:nvPr/>
        </p:nvSpPr>
        <p:spPr bwMode="auto">
          <a:xfrm>
            <a:off x="4203700" y="233203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7" name="Rectangle 277"/>
          <p:cNvSpPr>
            <a:spLocks noChangeArrowheads="1"/>
          </p:cNvSpPr>
          <p:nvPr/>
        </p:nvSpPr>
        <p:spPr bwMode="auto">
          <a:xfrm>
            <a:off x="4737100" y="23320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8" name="Line 278"/>
          <p:cNvSpPr>
            <a:spLocks noChangeShapeType="1"/>
          </p:cNvSpPr>
          <p:nvPr/>
        </p:nvSpPr>
        <p:spPr bwMode="auto">
          <a:xfrm>
            <a:off x="4737100" y="2332038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69" name="Line 279"/>
          <p:cNvSpPr>
            <a:spLocks noChangeShapeType="1"/>
          </p:cNvSpPr>
          <p:nvPr/>
        </p:nvSpPr>
        <p:spPr bwMode="auto">
          <a:xfrm>
            <a:off x="4737100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0" name="Rectangle 280"/>
          <p:cNvSpPr>
            <a:spLocks noChangeArrowheads="1"/>
          </p:cNvSpPr>
          <p:nvPr/>
        </p:nvSpPr>
        <p:spPr bwMode="auto">
          <a:xfrm>
            <a:off x="4743450" y="233203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1" name="Line 281"/>
          <p:cNvSpPr>
            <a:spLocks noChangeShapeType="1"/>
          </p:cNvSpPr>
          <p:nvPr/>
        </p:nvSpPr>
        <p:spPr bwMode="auto">
          <a:xfrm>
            <a:off x="4743450" y="233203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2" name="Rectangle 282"/>
          <p:cNvSpPr>
            <a:spLocks noChangeArrowheads="1"/>
          </p:cNvSpPr>
          <p:nvPr/>
        </p:nvSpPr>
        <p:spPr bwMode="auto">
          <a:xfrm>
            <a:off x="5276850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3" name="Line 283"/>
          <p:cNvSpPr>
            <a:spLocks noChangeShapeType="1"/>
          </p:cNvSpPr>
          <p:nvPr/>
        </p:nvSpPr>
        <p:spPr bwMode="auto">
          <a:xfrm>
            <a:off x="5276850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4" name="Line 284"/>
          <p:cNvSpPr>
            <a:spLocks noChangeShapeType="1"/>
          </p:cNvSpPr>
          <p:nvPr/>
        </p:nvSpPr>
        <p:spPr bwMode="auto">
          <a:xfrm>
            <a:off x="5276850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5" name="Rectangle 285"/>
          <p:cNvSpPr>
            <a:spLocks noChangeArrowheads="1"/>
          </p:cNvSpPr>
          <p:nvPr/>
        </p:nvSpPr>
        <p:spPr bwMode="auto">
          <a:xfrm>
            <a:off x="5281613" y="233203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6" name="Line 286"/>
          <p:cNvSpPr>
            <a:spLocks noChangeShapeType="1"/>
          </p:cNvSpPr>
          <p:nvPr/>
        </p:nvSpPr>
        <p:spPr bwMode="auto">
          <a:xfrm>
            <a:off x="5281613" y="233203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7" name="Rectangle 287"/>
          <p:cNvSpPr>
            <a:spLocks noChangeArrowheads="1"/>
          </p:cNvSpPr>
          <p:nvPr/>
        </p:nvSpPr>
        <p:spPr bwMode="auto">
          <a:xfrm>
            <a:off x="5815013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8" name="Line 288"/>
          <p:cNvSpPr>
            <a:spLocks noChangeShapeType="1"/>
          </p:cNvSpPr>
          <p:nvPr/>
        </p:nvSpPr>
        <p:spPr bwMode="auto">
          <a:xfrm>
            <a:off x="5815013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79" name="Line 289"/>
          <p:cNvSpPr>
            <a:spLocks noChangeShapeType="1"/>
          </p:cNvSpPr>
          <p:nvPr/>
        </p:nvSpPr>
        <p:spPr bwMode="auto">
          <a:xfrm>
            <a:off x="5815013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0" name="Rectangle 290"/>
          <p:cNvSpPr>
            <a:spLocks noChangeArrowheads="1"/>
          </p:cNvSpPr>
          <p:nvPr/>
        </p:nvSpPr>
        <p:spPr bwMode="auto">
          <a:xfrm>
            <a:off x="5816600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1" name="Line 291"/>
          <p:cNvSpPr>
            <a:spLocks noChangeShapeType="1"/>
          </p:cNvSpPr>
          <p:nvPr/>
        </p:nvSpPr>
        <p:spPr bwMode="auto">
          <a:xfrm>
            <a:off x="5816600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2" name="Line 292"/>
          <p:cNvSpPr>
            <a:spLocks noChangeShapeType="1"/>
          </p:cNvSpPr>
          <p:nvPr/>
        </p:nvSpPr>
        <p:spPr bwMode="auto">
          <a:xfrm>
            <a:off x="5816600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3" name="Rectangle 293"/>
          <p:cNvSpPr>
            <a:spLocks noChangeArrowheads="1"/>
          </p:cNvSpPr>
          <p:nvPr/>
        </p:nvSpPr>
        <p:spPr bwMode="auto">
          <a:xfrm>
            <a:off x="5821363" y="233203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4" name="Line 294"/>
          <p:cNvSpPr>
            <a:spLocks noChangeShapeType="1"/>
          </p:cNvSpPr>
          <p:nvPr/>
        </p:nvSpPr>
        <p:spPr bwMode="auto">
          <a:xfrm>
            <a:off x="5821363" y="233203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5" name="Rectangle 295"/>
          <p:cNvSpPr>
            <a:spLocks noChangeArrowheads="1"/>
          </p:cNvSpPr>
          <p:nvPr/>
        </p:nvSpPr>
        <p:spPr bwMode="auto">
          <a:xfrm>
            <a:off x="6354763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6" name="Line 296"/>
          <p:cNvSpPr>
            <a:spLocks noChangeShapeType="1"/>
          </p:cNvSpPr>
          <p:nvPr/>
        </p:nvSpPr>
        <p:spPr bwMode="auto">
          <a:xfrm>
            <a:off x="6354763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7" name="Line 297"/>
          <p:cNvSpPr>
            <a:spLocks noChangeShapeType="1"/>
          </p:cNvSpPr>
          <p:nvPr/>
        </p:nvSpPr>
        <p:spPr bwMode="auto">
          <a:xfrm>
            <a:off x="6354763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8" name="Rectangle 298"/>
          <p:cNvSpPr>
            <a:spLocks noChangeArrowheads="1"/>
          </p:cNvSpPr>
          <p:nvPr/>
        </p:nvSpPr>
        <p:spPr bwMode="auto">
          <a:xfrm>
            <a:off x="6354763" y="23320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89" name="Line 299"/>
          <p:cNvSpPr>
            <a:spLocks noChangeShapeType="1"/>
          </p:cNvSpPr>
          <p:nvPr/>
        </p:nvSpPr>
        <p:spPr bwMode="auto">
          <a:xfrm>
            <a:off x="6354763" y="2332038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0" name="Line 300"/>
          <p:cNvSpPr>
            <a:spLocks noChangeShapeType="1"/>
          </p:cNvSpPr>
          <p:nvPr/>
        </p:nvSpPr>
        <p:spPr bwMode="auto">
          <a:xfrm>
            <a:off x="6354763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1" name="Rectangle 301"/>
          <p:cNvSpPr>
            <a:spLocks noChangeArrowheads="1"/>
          </p:cNvSpPr>
          <p:nvPr/>
        </p:nvSpPr>
        <p:spPr bwMode="auto">
          <a:xfrm>
            <a:off x="6361113" y="2332038"/>
            <a:ext cx="5318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2" name="Line 302"/>
          <p:cNvSpPr>
            <a:spLocks noChangeShapeType="1"/>
          </p:cNvSpPr>
          <p:nvPr/>
        </p:nvSpPr>
        <p:spPr bwMode="auto">
          <a:xfrm>
            <a:off x="6361113" y="2332038"/>
            <a:ext cx="531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3" name="Rectangle 303"/>
          <p:cNvSpPr>
            <a:spLocks noChangeArrowheads="1"/>
          </p:cNvSpPr>
          <p:nvPr/>
        </p:nvSpPr>
        <p:spPr bwMode="auto">
          <a:xfrm>
            <a:off x="6892925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4" name="Line 304"/>
          <p:cNvSpPr>
            <a:spLocks noChangeShapeType="1"/>
          </p:cNvSpPr>
          <p:nvPr/>
        </p:nvSpPr>
        <p:spPr bwMode="auto">
          <a:xfrm>
            <a:off x="6892925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5" name="Line 305"/>
          <p:cNvSpPr>
            <a:spLocks noChangeShapeType="1"/>
          </p:cNvSpPr>
          <p:nvPr/>
        </p:nvSpPr>
        <p:spPr bwMode="auto">
          <a:xfrm>
            <a:off x="6892925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6" name="Rectangle 306"/>
          <p:cNvSpPr>
            <a:spLocks noChangeArrowheads="1"/>
          </p:cNvSpPr>
          <p:nvPr/>
        </p:nvSpPr>
        <p:spPr bwMode="auto">
          <a:xfrm>
            <a:off x="6894513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7" name="Line 307"/>
          <p:cNvSpPr>
            <a:spLocks noChangeShapeType="1"/>
          </p:cNvSpPr>
          <p:nvPr/>
        </p:nvSpPr>
        <p:spPr bwMode="auto">
          <a:xfrm>
            <a:off x="6894513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8" name="Line 308"/>
          <p:cNvSpPr>
            <a:spLocks noChangeShapeType="1"/>
          </p:cNvSpPr>
          <p:nvPr/>
        </p:nvSpPr>
        <p:spPr bwMode="auto">
          <a:xfrm>
            <a:off x="6894513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99" name="Rectangle 309"/>
          <p:cNvSpPr>
            <a:spLocks noChangeArrowheads="1"/>
          </p:cNvSpPr>
          <p:nvPr/>
        </p:nvSpPr>
        <p:spPr bwMode="auto">
          <a:xfrm>
            <a:off x="6899275" y="233203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0" name="Line 310"/>
          <p:cNvSpPr>
            <a:spLocks noChangeShapeType="1"/>
          </p:cNvSpPr>
          <p:nvPr/>
        </p:nvSpPr>
        <p:spPr bwMode="auto">
          <a:xfrm>
            <a:off x="6899275" y="233203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1" name="Rectangle 311"/>
          <p:cNvSpPr>
            <a:spLocks noChangeArrowheads="1"/>
          </p:cNvSpPr>
          <p:nvPr/>
        </p:nvSpPr>
        <p:spPr bwMode="auto">
          <a:xfrm>
            <a:off x="7432675" y="233203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2" name="Line 312"/>
          <p:cNvSpPr>
            <a:spLocks noChangeShapeType="1"/>
          </p:cNvSpPr>
          <p:nvPr/>
        </p:nvSpPr>
        <p:spPr bwMode="auto">
          <a:xfrm>
            <a:off x="7432675" y="233203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3" name="Line 313"/>
          <p:cNvSpPr>
            <a:spLocks noChangeShapeType="1"/>
          </p:cNvSpPr>
          <p:nvPr/>
        </p:nvSpPr>
        <p:spPr bwMode="auto">
          <a:xfrm>
            <a:off x="7432675" y="233203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4" name="Rectangle 314"/>
          <p:cNvSpPr>
            <a:spLocks noChangeArrowheads="1"/>
          </p:cNvSpPr>
          <p:nvPr/>
        </p:nvSpPr>
        <p:spPr bwMode="auto">
          <a:xfrm>
            <a:off x="7434263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5" name="Line 315"/>
          <p:cNvSpPr>
            <a:spLocks noChangeShapeType="1"/>
          </p:cNvSpPr>
          <p:nvPr/>
        </p:nvSpPr>
        <p:spPr bwMode="auto">
          <a:xfrm>
            <a:off x="7434263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6" name="Line 316"/>
          <p:cNvSpPr>
            <a:spLocks noChangeShapeType="1"/>
          </p:cNvSpPr>
          <p:nvPr/>
        </p:nvSpPr>
        <p:spPr bwMode="auto">
          <a:xfrm>
            <a:off x="7434263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7" name="Rectangle 317"/>
          <p:cNvSpPr>
            <a:spLocks noChangeArrowheads="1"/>
          </p:cNvSpPr>
          <p:nvPr/>
        </p:nvSpPr>
        <p:spPr bwMode="auto">
          <a:xfrm>
            <a:off x="7434263" y="233203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8" name="Line 318"/>
          <p:cNvSpPr>
            <a:spLocks noChangeShapeType="1"/>
          </p:cNvSpPr>
          <p:nvPr/>
        </p:nvSpPr>
        <p:spPr bwMode="auto">
          <a:xfrm>
            <a:off x="7434263" y="233203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" name="Line 319"/>
          <p:cNvSpPr>
            <a:spLocks noChangeShapeType="1"/>
          </p:cNvSpPr>
          <p:nvPr/>
        </p:nvSpPr>
        <p:spPr bwMode="auto">
          <a:xfrm>
            <a:off x="7434263" y="233203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0" name="Rectangle 320"/>
          <p:cNvSpPr>
            <a:spLocks noChangeArrowheads="1"/>
          </p:cNvSpPr>
          <p:nvPr/>
        </p:nvSpPr>
        <p:spPr bwMode="auto">
          <a:xfrm>
            <a:off x="2060575" y="2338388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1" name="Line 321"/>
          <p:cNvSpPr>
            <a:spLocks noChangeShapeType="1"/>
          </p:cNvSpPr>
          <p:nvPr/>
        </p:nvSpPr>
        <p:spPr bwMode="auto">
          <a:xfrm>
            <a:off x="2060575" y="233838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2" name="Rectangle 322"/>
          <p:cNvSpPr>
            <a:spLocks noChangeArrowheads="1"/>
          </p:cNvSpPr>
          <p:nvPr/>
        </p:nvSpPr>
        <p:spPr bwMode="auto">
          <a:xfrm>
            <a:off x="2581275" y="2338388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3" name="Line 323"/>
          <p:cNvSpPr>
            <a:spLocks noChangeShapeType="1"/>
          </p:cNvSpPr>
          <p:nvPr/>
        </p:nvSpPr>
        <p:spPr bwMode="auto">
          <a:xfrm>
            <a:off x="2581275" y="233838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4" name="Rectangle 324"/>
          <p:cNvSpPr>
            <a:spLocks noChangeArrowheads="1"/>
          </p:cNvSpPr>
          <p:nvPr/>
        </p:nvSpPr>
        <p:spPr bwMode="auto">
          <a:xfrm>
            <a:off x="3119438" y="2338388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5" name="Line 325"/>
          <p:cNvSpPr>
            <a:spLocks noChangeShapeType="1"/>
          </p:cNvSpPr>
          <p:nvPr/>
        </p:nvSpPr>
        <p:spPr bwMode="auto">
          <a:xfrm>
            <a:off x="3119438" y="23383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6" name="Rectangle 326"/>
          <p:cNvSpPr>
            <a:spLocks noChangeArrowheads="1"/>
          </p:cNvSpPr>
          <p:nvPr/>
        </p:nvSpPr>
        <p:spPr bwMode="auto">
          <a:xfrm>
            <a:off x="3659188" y="2338388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7" name="Line 327"/>
          <p:cNvSpPr>
            <a:spLocks noChangeShapeType="1"/>
          </p:cNvSpPr>
          <p:nvPr/>
        </p:nvSpPr>
        <p:spPr bwMode="auto">
          <a:xfrm>
            <a:off x="3659188" y="23383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8" name="Rectangle 328"/>
          <p:cNvSpPr>
            <a:spLocks noChangeArrowheads="1"/>
          </p:cNvSpPr>
          <p:nvPr/>
        </p:nvSpPr>
        <p:spPr bwMode="auto">
          <a:xfrm>
            <a:off x="4198938" y="2338388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9" name="Line 329"/>
          <p:cNvSpPr>
            <a:spLocks noChangeShapeType="1"/>
          </p:cNvSpPr>
          <p:nvPr/>
        </p:nvSpPr>
        <p:spPr bwMode="auto">
          <a:xfrm>
            <a:off x="4198938" y="23383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0" name="Rectangle 330"/>
          <p:cNvSpPr>
            <a:spLocks noChangeArrowheads="1"/>
          </p:cNvSpPr>
          <p:nvPr/>
        </p:nvSpPr>
        <p:spPr bwMode="auto">
          <a:xfrm>
            <a:off x="4737100" y="2338388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1" name="Line 331"/>
          <p:cNvSpPr>
            <a:spLocks noChangeShapeType="1"/>
          </p:cNvSpPr>
          <p:nvPr/>
        </p:nvSpPr>
        <p:spPr bwMode="auto">
          <a:xfrm>
            <a:off x="4737100" y="233838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2" name="Rectangle 332"/>
          <p:cNvSpPr>
            <a:spLocks noChangeArrowheads="1"/>
          </p:cNvSpPr>
          <p:nvPr/>
        </p:nvSpPr>
        <p:spPr bwMode="auto">
          <a:xfrm>
            <a:off x="5276850" y="2338388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3" name="Line 333"/>
          <p:cNvSpPr>
            <a:spLocks noChangeShapeType="1"/>
          </p:cNvSpPr>
          <p:nvPr/>
        </p:nvSpPr>
        <p:spPr bwMode="auto">
          <a:xfrm>
            <a:off x="5276850" y="233838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4" name="Rectangle 334"/>
          <p:cNvSpPr>
            <a:spLocks noChangeArrowheads="1"/>
          </p:cNvSpPr>
          <p:nvPr/>
        </p:nvSpPr>
        <p:spPr bwMode="auto">
          <a:xfrm>
            <a:off x="5816600" y="2338388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5" name="Line 335"/>
          <p:cNvSpPr>
            <a:spLocks noChangeShapeType="1"/>
          </p:cNvSpPr>
          <p:nvPr/>
        </p:nvSpPr>
        <p:spPr bwMode="auto">
          <a:xfrm>
            <a:off x="5816600" y="233838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6" name="Rectangle 336"/>
          <p:cNvSpPr>
            <a:spLocks noChangeArrowheads="1"/>
          </p:cNvSpPr>
          <p:nvPr/>
        </p:nvSpPr>
        <p:spPr bwMode="auto">
          <a:xfrm>
            <a:off x="6354763" y="2338388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7" name="Line 337"/>
          <p:cNvSpPr>
            <a:spLocks noChangeShapeType="1"/>
          </p:cNvSpPr>
          <p:nvPr/>
        </p:nvSpPr>
        <p:spPr bwMode="auto">
          <a:xfrm>
            <a:off x="6354763" y="23383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8" name="Rectangle 338"/>
          <p:cNvSpPr>
            <a:spLocks noChangeArrowheads="1"/>
          </p:cNvSpPr>
          <p:nvPr/>
        </p:nvSpPr>
        <p:spPr bwMode="auto">
          <a:xfrm>
            <a:off x="6894513" y="2338388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9" name="Line 339"/>
          <p:cNvSpPr>
            <a:spLocks noChangeShapeType="1"/>
          </p:cNvSpPr>
          <p:nvPr/>
        </p:nvSpPr>
        <p:spPr bwMode="auto">
          <a:xfrm>
            <a:off x="6894513" y="23383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30" name="Rectangle 340"/>
          <p:cNvSpPr>
            <a:spLocks noChangeArrowheads="1"/>
          </p:cNvSpPr>
          <p:nvPr/>
        </p:nvSpPr>
        <p:spPr bwMode="auto">
          <a:xfrm>
            <a:off x="7434263" y="2338388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31" name="Line 341"/>
          <p:cNvSpPr>
            <a:spLocks noChangeShapeType="1"/>
          </p:cNvSpPr>
          <p:nvPr/>
        </p:nvSpPr>
        <p:spPr bwMode="auto">
          <a:xfrm>
            <a:off x="7434263" y="23383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32" name="Rectangle 342"/>
          <p:cNvSpPr>
            <a:spLocks noChangeArrowheads="1"/>
          </p:cNvSpPr>
          <p:nvPr/>
        </p:nvSpPr>
        <p:spPr bwMode="auto">
          <a:xfrm>
            <a:off x="2120900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33" name="Rectangle 343"/>
          <p:cNvSpPr>
            <a:spLocks noChangeArrowheads="1"/>
          </p:cNvSpPr>
          <p:nvPr/>
        </p:nvSpPr>
        <p:spPr bwMode="auto">
          <a:xfrm>
            <a:off x="2640013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34" name="Rectangle 344"/>
          <p:cNvSpPr>
            <a:spLocks noChangeArrowheads="1"/>
          </p:cNvSpPr>
          <p:nvPr/>
        </p:nvSpPr>
        <p:spPr bwMode="auto">
          <a:xfrm>
            <a:off x="3179763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35" name="Rectangle 345"/>
          <p:cNvSpPr>
            <a:spLocks noChangeArrowheads="1"/>
          </p:cNvSpPr>
          <p:nvPr/>
        </p:nvSpPr>
        <p:spPr bwMode="auto">
          <a:xfrm>
            <a:off x="3719513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36" name="Rectangle 346"/>
          <p:cNvSpPr>
            <a:spLocks noChangeArrowheads="1"/>
          </p:cNvSpPr>
          <p:nvPr/>
        </p:nvSpPr>
        <p:spPr bwMode="auto">
          <a:xfrm>
            <a:off x="4257675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37" name="Rectangle 347"/>
          <p:cNvSpPr>
            <a:spLocks noChangeArrowheads="1"/>
          </p:cNvSpPr>
          <p:nvPr/>
        </p:nvSpPr>
        <p:spPr bwMode="auto">
          <a:xfrm>
            <a:off x="4743450" y="2852738"/>
            <a:ext cx="53975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38" name="Rectangle 348"/>
          <p:cNvSpPr>
            <a:spLocks noChangeArrowheads="1"/>
          </p:cNvSpPr>
          <p:nvPr/>
        </p:nvSpPr>
        <p:spPr bwMode="auto">
          <a:xfrm>
            <a:off x="5222875" y="2852738"/>
            <a:ext cx="53975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39" name="Rectangle 349"/>
          <p:cNvSpPr>
            <a:spLocks noChangeArrowheads="1"/>
          </p:cNvSpPr>
          <p:nvPr/>
        </p:nvSpPr>
        <p:spPr bwMode="auto">
          <a:xfrm>
            <a:off x="4743450" y="3263900"/>
            <a:ext cx="533400" cy="984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40" name="Rectangle 350"/>
          <p:cNvSpPr>
            <a:spLocks noChangeArrowheads="1"/>
          </p:cNvSpPr>
          <p:nvPr/>
        </p:nvSpPr>
        <p:spPr bwMode="auto">
          <a:xfrm>
            <a:off x="4800600" y="2819400"/>
            <a:ext cx="425450" cy="4873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41" name="Rectangle 351"/>
          <p:cNvSpPr>
            <a:spLocks noChangeArrowheads="1"/>
          </p:cNvSpPr>
          <p:nvPr/>
        </p:nvSpPr>
        <p:spPr bwMode="auto">
          <a:xfrm>
            <a:off x="4797425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42" name="Rectangle 352"/>
          <p:cNvSpPr>
            <a:spLocks noChangeArrowheads="1"/>
          </p:cNvSpPr>
          <p:nvPr/>
        </p:nvSpPr>
        <p:spPr bwMode="auto">
          <a:xfrm>
            <a:off x="5337175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43" name="Rectangle 353"/>
          <p:cNvSpPr>
            <a:spLocks noChangeArrowheads="1"/>
          </p:cNvSpPr>
          <p:nvPr/>
        </p:nvSpPr>
        <p:spPr bwMode="auto">
          <a:xfrm>
            <a:off x="5875338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44" name="Rectangle 354"/>
          <p:cNvSpPr>
            <a:spLocks noChangeArrowheads="1"/>
          </p:cNvSpPr>
          <p:nvPr/>
        </p:nvSpPr>
        <p:spPr bwMode="auto">
          <a:xfrm>
            <a:off x="6415088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45" name="Rectangle 355"/>
          <p:cNvSpPr>
            <a:spLocks noChangeArrowheads="1"/>
          </p:cNvSpPr>
          <p:nvPr/>
        </p:nvSpPr>
        <p:spPr bwMode="auto">
          <a:xfrm>
            <a:off x="6954838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46" name="Rectangle 356"/>
          <p:cNvSpPr>
            <a:spLocks noChangeArrowheads="1"/>
          </p:cNvSpPr>
          <p:nvPr/>
        </p:nvSpPr>
        <p:spPr bwMode="auto">
          <a:xfrm>
            <a:off x="7493000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47" name="Rectangle 357"/>
          <p:cNvSpPr>
            <a:spLocks noChangeArrowheads="1"/>
          </p:cNvSpPr>
          <p:nvPr/>
        </p:nvSpPr>
        <p:spPr bwMode="auto">
          <a:xfrm>
            <a:off x="8032750" y="28527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648" name="Rectangle 358"/>
          <p:cNvSpPr>
            <a:spLocks noChangeArrowheads="1"/>
          </p:cNvSpPr>
          <p:nvPr/>
        </p:nvSpPr>
        <p:spPr bwMode="auto">
          <a:xfrm>
            <a:off x="2060575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49" name="Line 359"/>
          <p:cNvSpPr>
            <a:spLocks noChangeShapeType="1"/>
          </p:cNvSpPr>
          <p:nvPr/>
        </p:nvSpPr>
        <p:spPr bwMode="auto">
          <a:xfrm>
            <a:off x="2060575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0" name="Line 360"/>
          <p:cNvSpPr>
            <a:spLocks noChangeShapeType="1"/>
          </p:cNvSpPr>
          <p:nvPr/>
        </p:nvSpPr>
        <p:spPr bwMode="auto">
          <a:xfrm>
            <a:off x="2060575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1" name="Rectangle 361"/>
          <p:cNvSpPr>
            <a:spLocks noChangeArrowheads="1"/>
          </p:cNvSpPr>
          <p:nvPr/>
        </p:nvSpPr>
        <p:spPr bwMode="auto">
          <a:xfrm>
            <a:off x="2060575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2" name="Line 362"/>
          <p:cNvSpPr>
            <a:spLocks noChangeShapeType="1"/>
          </p:cNvSpPr>
          <p:nvPr/>
        </p:nvSpPr>
        <p:spPr bwMode="auto">
          <a:xfrm>
            <a:off x="2060575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3" name="Line 363"/>
          <p:cNvSpPr>
            <a:spLocks noChangeShapeType="1"/>
          </p:cNvSpPr>
          <p:nvPr/>
        </p:nvSpPr>
        <p:spPr bwMode="auto">
          <a:xfrm>
            <a:off x="2060575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4" name="Rectangle 364"/>
          <p:cNvSpPr>
            <a:spLocks noChangeArrowheads="1"/>
          </p:cNvSpPr>
          <p:nvPr/>
        </p:nvSpPr>
        <p:spPr bwMode="auto">
          <a:xfrm>
            <a:off x="2065338" y="284797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5" name="Line 365"/>
          <p:cNvSpPr>
            <a:spLocks noChangeShapeType="1"/>
          </p:cNvSpPr>
          <p:nvPr/>
        </p:nvSpPr>
        <p:spPr bwMode="auto">
          <a:xfrm>
            <a:off x="2065338" y="28479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6" name="Line 366"/>
          <p:cNvSpPr>
            <a:spLocks noChangeShapeType="1"/>
          </p:cNvSpPr>
          <p:nvPr/>
        </p:nvSpPr>
        <p:spPr bwMode="auto">
          <a:xfrm>
            <a:off x="2065338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7" name="Rectangle 367"/>
          <p:cNvSpPr>
            <a:spLocks noChangeArrowheads="1"/>
          </p:cNvSpPr>
          <p:nvPr/>
        </p:nvSpPr>
        <p:spPr bwMode="auto">
          <a:xfrm>
            <a:off x="2071688" y="2847975"/>
            <a:ext cx="5080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8" name="Line 368"/>
          <p:cNvSpPr>
            <a:spLocks noChangeShapeType="1"/>
          </p:cNvSpPr>
          <p:nvPr/>
        </p:nvSpPr>
        <p:spPr bwMode="auto">
          <a:xfrm>
            <a:off x="2071688" y="2847975"/>
            <a:ext cx="508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59" name="Rectangle 369"/>
          <p:cNvSpPr>
            <a:spLocks noChangeArrowheads="1"/>
          </p:cNvSpPr>
          <p:nvPr/>
        </p:nvSpPr>
        <p:spPr bwMode="auto">
          <a:xfrm>
            <a:off x="2579688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0" name="Line 370"/>
          <p:cNvSpPr>
            <a:spLocks noChangeShapeType="1"/>
          </p:cNvSpPr>
          <p:nvPr/>
        </p:nvSpPr>
        <p:spPr bwMode="auto">
          <a:xfrm>
            <a:off x="2579688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1" name="Line 371"/>
          <p:cNvSpPr>
            <a:spLocks noChangeShapeType="1"/>
          </p:cNvSpPr>
          <p:nvPr/>
        </p:nvSpPr>
        <p:spPr bwMode="auto">
          <a:xfrm>
            <a:off x="2579688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2" name="Rectangle 372"/>
          <p:cNvSpPr>
            <a:spLocks noChangeArrowheads="1"/>
          </p:cNvSpPr>
          <p:nvPr/>
        </p:nvSpPr>
        <p:spPr bwMode="auto">
          <a:xfrm>
            <a:off x="2581275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3" name="Line 373"/>
          <p:cNvSpPr>
            <a:spLocks noChangeShapeType="1"/>
          </p:cNvSpPr>
          <p:nvPr/>
        </p:nvSpPr>
        <p:spPr bwMode="auto">
          <a:xfrm>
            <a:off x="2581275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4" name="Line 374"/>
          <p:cNvSpPr>
            <a:spLocks noChangeShapeType="1"/>
          </p:cNvSpPr>
          <p:nvPr/>
        </p:nvSpPr>
        <p:spPr bwMode="auto">
          <a:xfrm>
            <a:off x="2581275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5" name="Rectangle 375"/>
          <p:cNvSpPr>
            <a:spLocks noChangeArrowheads="1"/>
          </p:cNvSpPr>
          <p:nvPr/>
        </p:nvSpPr>
        <p:spPr bwMode="auto">
          <a:xfrm>
            <a:off x="2586038" y="28479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6" name="Line 376"/>
          <p:cNvSpPr>
            <a:spLocks noChangeShapeType="1"/>
          </p:cNvSpPr>
          <p:nvPr/>
        </p:nvSpPr>
        <p:spPr bwMode="auto">
          <a:xfrm>
            <a:off x="2586038" y="28479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7" name="Rectangle 377"/>
          <p:cNvSpPr>
            <a:spLocks noChangeArrowheads="1"/>
          </p:cNvSpPr>
          <p:nvPr/>
        </p:nvSpPr>
        <p:spPr bwMode="auto">
          <a:xfrm>
            <a:off x="3119438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8" name="Line 378"/>
          <p:cNvSpPr>
            <a:spLocks noChangeShapeType="1"/>
          </p:cNvSpPr>
          <p:nvPr/>
        </p:nvSpPr>
        <p:spPr bwMode="auto">
          <a:xfrm>
            <a:off x="3119438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69" name="Line 379"/>
          <p:cNvSpPr>
            <a:spLocks noChangeShapeType="1"/>
          </p:cNvSpPr>
          <p:nvPr/>
        </p:nvSpPr>
        <p:spPr bwMode="auto">
          <a:xfrm>
            <a:off x="3119438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0" name="Rectangle 380"/>
          <p:cNvSpPr>
            <a:spLocks noChangeArrowheads="1"/>
          </p:cNvSpPr>
          <p:nvPr/>
        </p:nvSpPr>
        <p:spPr bwMode="auto">
          <a:xfrm>
            <a:off x="3119438" y="284797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1" name="Line 381"/>
          <p:cNvSpPr>
            <a:spLocks noChangeShapeType="1"/>
          </p:cNvSpPr>
          <p:nvPr/>
        </p:nvSpPr>
        <p:spPr bwMode="auto">
          <a:xfrm>
            <a:off x="3119438" y="28479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2" name="Line 382"/>
          <p:cNvSpPr>
            <a:spLocks noChangeShapeType="1"/>
          </p:cNvSpPr>
          <p:nvPr/>
        </p:nvSpPr>
        <p:spPr bwMode="auto">
          <a:xfrm>
            <a:off x="3119438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3" name="Rectangle 383"/>
          <p:cNvSpPr>
            <a:spLocks noChangeArrowheads="1"/>
          </p:cNvSpPr>
          <p:nvPr/>
        </p:nvSpPr>
        <p:spPr bwMode="auto">
          <a:xfrm>
            <a:off x="3125788" y="2847975"/>
            <a:ext cx="53181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4" name="Line 384"/>
          <p:cNvSpPr>
            <a:spLocks noChangeShapeType="1"/>
          </p:cNvSpPr>
          <p:nvPr/>
        </p:nvSpPr>
        <p:spPr bwMode="auto">
          <a:xfrm>
            <a:off x="3125788" y="2847975"/>
            <a:ext cx="531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5" name="Rectangle 385"/>
          <p:cNvSpPr>
            <a:spLocks noChangeArrowheads="1"/>
          </p:cNvSpPr>
          <p:nvPr/>
        </p:nvSpPr>
        <p:spPr bwMode="auto">
          <a:xfrm>
            <a:off x="3657600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6" name="Line 386"/>
          <p:cNvSpPr>
            <a:spLocks noChangeShapeType="1"/>
          </p:cNvSpPr>
          <p:nvPr/>
        </p:nvSpPr>
        <p:spPr bwMode="auto">
          <a:xfrm>
            <a:off x="3657600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7" name="Line 387"/>
          <p:cNvSpPr>
            <a:spLocks noChangeShapeType="1"/>
          </p:cNvSpPr>
          <p:nvPr/>
        </p:nvSpPr>
        <p:spPr bwMode="auto">
          <a:xfrm>
            <a:off x="3657600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8" name="Rectangle 388"/>
          <p:cNvSpPr>
            <a:spLocks noChangeArrowheads="1"/>
          </p:cNvSpPr>
          <p:nvPr/>
        </p:nvSpPr>
        <p:spPr bwMode="auto">
          <a:xfrm>
            <a:off x="3659188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79" name="Line 389"/>
          <p:cNvSpPr>
            <a:spLocks noChangeShapeType="1"/>
          </p:cNvSpPr>
          <p:nvPr/>
        </p:nvSpPr>
        <p:spPr bwMode="auto">
          <a:xfrm>
            <a:off x="3659188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0" name="Line 390"/>
          <p:cNvSpPr>
            <a:spLocks noChangeShapeType="1"/>
          </p:cNvSpPr>
          <p:nvPr/>
        </p:nvSpPr>
        <p:spPr bwMode="auto">
          <a:xfrm>
            <a:off x="3659188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1" name="Rectangle 391"/>
          <p:cNvSpPr>
            <a:spLocks noChangeArrowheads="1"/>
          </p:cNvSpPr>
          <p:nvPr/>
        </p:nvSpPr>
        <p:spPr bwMode="auto">
          <a:xfrm>
            <a:off x="3663950" y="28479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2" name="Line 392"/>
          <p:cNvSpPr>
            <a:spLocks noChangeShapeType="1"/>
          </p:cNvSpPr>
          <p:nvPr/>
        </p:nvSpPr>
        <p:spPr bwMode="auto">
          <a:xfrm>
            <a:off x="3663950" y="28479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3" name="Rectangle 393"/>
          <p:cNvSpPr>
            <a:spLocks noChangeArrowheads="1"/>
          </p:cNvSpPr>
          <p:nvPr/>
        </p:nvSpPr>
        <p:spPr bwMode="auto">
          <a:xfrm>
            <a:off x="4197350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4" name="Line 394"/>
          <p:cNvSpPr>
            <a:spLocks noChangeShapeType="1"/>
          </p:cNvSpPr>
          <p:nvPr/>
        </p:nvSpPr>
        <p:spPr bwMode="auto">
          <a:xfrm>
            <a:off x="4197350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5" name="Line 395"/>
          <p:cNvSpPr>
            <a:spLocks noChangeShapeType="1"/>
          </p:cNvSpPr>
          <p:nvPr/>
        </p:nvSpPr>
        <p:spPr bwMode="auto">
          <a:xfrm>
            <a:off x="4197350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6" name="Rectangle 396"/>
          <p:cNvSpPr>
            <a:spLocks noChangeArrowheads="1"/>
          </p:cNvSpPr>
          <p:nvPr/>
        </p:nvSpPr>
        <p:spPr bwMode="auto">
          <a:xfrm>
            <a:off x="4198938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7" name="Line 397"/>
          <p:cNvSpPr>
            <a:spLocks noChangeShapeType="1"/>
          </p:cNvSpPr>
          <p:nvPr/>
        </p:nvSpPr>
        <p:spPr bwMode="auto">
          <a:xfrm>
            <a:off x="4198938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8" name="Line 398"/>
          <p:cNvSpPr>
            <a:spLocks noChangeShapeType="1"/>
          </p:cNvSpPr>
          <p:nvPr/>
        </p:nvSpPr>
        <p:spPr bwMode="auto">
          <a:xfrm>
            <a:off x="4198938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89" name="Rectangle 399"/>
          <p:cNvSpPr>
            <a:spLocks noChangeArrowheads="1"/>
          </p:cNvSpPr>
          <p:nvPr/>
        </p:nvSpPr>
        <p:spPr bwMode="auto">
          <a:xfrm>
            <a:off x="4203700" y="28479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0" name="Line 400"/>
          <p:cNvSpPr>
            <a:spLocks noChangeShapeType="1"/>
          </p:cNvSpPr>
          <p:nvPr/>
        </p:nvSpPr>
        <p:spPr bwMode="auto">
          <a:xfrm>
            <a:off x="4203700" y="28479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1" name="Rectangle 401"/>
          <p:cNvSpPr>
            <a:spLocks noChangeArrowheads="1"/>
          </p:cNvSpPr>
          <p:nvPr/>
        </p:nvSpPr>
        <p:spPr bwMode="auto">
          <a:xfrm>
            <a:off x="4737100" y="284797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2" name="Line 402"/>
          <p:cNvSpPr>
            <a:spLocks noChangeShapeType="1"/>
          </p:cNvSpPr>
          <p:nvPr/>
        </p:nvSpPr>
        <p:spPr bwMode="auto">
          <a:xfrm>
            <a:off x="4737100" y="28479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3" name="Line 403"/>
          <p:cNvSpPr>
            <a:spLocks noChangeShapeType="1"/>
          </p:cNvSpPr>
          <p:nvPr/>
        </p:nvSpPr>
        <p:spPr bwMode="auto">
          <a:xfrm>
            <a:off x="4737100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4" name="Rectangle 404"/>
          <p:cNvSpPr>
            <a:spLocks noChangeArrowheads="1"/>
          </p:cNvSpPr>
          <p:nvPr/>
        </p:nvSpPr>
        <p:spPr bwMode="auto">
          <a:xfrm>
            <a:off x="4743450" y="28479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5" name="Line 405"/>
          <p:cNvSpPr>
            <a:spLocks noChangeShapeType="1"/>
          </p:cNvSpPr>
          <p:nvPr/>
        </p:nvSpPr>
        <p:spPr bwMode="auto">
          <a:xfrm>
            <a:off x="4743450" y="28479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6" name="Rectangle 406"/>
          <p:cNvSpPr>
            <a:spLocks noChangeArrowheads="1"/>
          </p:cNvSpPr>
          <p:nvPr/>
        </p:nvSpPr>
        <p:spPr bwMode="auto">
          <a:xfrm>
            <a:off x="5276850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7" name="Line 407"/>
          <p:cNvSpPr>
            <a:spLocks noChangeShapeType="1"/>
          </p:cNvSpPr>
          <p:nvPr/>
        </p:nvSpPr>
        <p:spPr bwMode="auto">
          <a:xfrm>
            <a:off x="5276850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8" name="Line 408"/>
          <p:cNvSpPr>
            <a:spLocks noChangeShapeType="1"/>
          </p:cNvSpPr>
          <p:nvPr/>
        </p:nvSpPr>
        <p:spPr bwMode="auto">
          <a:xfrm>
            <a:off x="5276850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99" name="Rectangle 409"/>
          <p:cNvSpPr>
            <a:spLocks noChangeArrowheads="1"/>
          </p:cNvSpPr>
          <p:nvPr/>
        </p:nvSpPr>
        <p:spPr bwMode="auto">
          <a:xfrm>
            <a:off x="5281613" y="28479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0" name="Line 410"/>
          <p:cNvSpPr>
            <a:spLocks noChangeShapeType="1"/>
          </p:cNvSpPr>
          <p:nvPr/>
        </p:nvSpPr>
        <p:spPr bwMode="auto">
          <a:xfrm>
            <a:off x="5281613" y="28479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1" name="Rectangle 411"/>
          <p:cNvSpPr>
            <a:spLocks noChangeArrowheads="1"/>
          </p:cNvSpPr>
          <p:nvPr/>
        </p:nvSpPr>
        <p:spPr bwMode="auto">
          <a:xfrm>
            <a:off x="5815013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2" name="Line 412"/>
          <p:cNvSpPr>
            <a:spLocks noChangeShapeType="1"/>
          </p:cNvSpPr>
          <p:nvPr/>
        </p:nvSpPr>
        <p:spPr bwMode="auto">
          <a:xfrm>
            <a:off x="5815013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3" name="Line 413"/>
          <p:cNvSpPr>
            <a:spLocks noChangeShapeType="1"/>
          </p:cNvSpPr>
          <p:nvPr/>
        </p:nvSpPr>
        <p:spPr bwMode="auto">
          <a:xfrm>
            <a:off x="5815013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4" name="Rectangle 414"/>
          <p:cNvSpPr>
            <a:spLocks noChangeArrowheads="1"/>
          </p:cNvSpPr>
          <p:nvPr/>
        </p:nvSpPr>
        <p:spPr bwMode="auto">
          <a:xfrm>
            <a:off x="5816600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5" name="Line 415"/>
          <p:cNvSpPr>
            <a:spLocks noChangeShapeType="1"/>
          </p:cNvSpPr>
          <p:nvPr/>
        </p:nvSpPr>
        <p:spPr bwMode="auto">
          <a:xfrm>
            <a:off x="5816600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6" name="Line 416"/>
          <p:cNvSpPr>
            <a:spLocks noChangeShapeType="1"/>
          </p:cNvSpPr>
          <p:nvPr/>
        </p:nvSpPr>
        <p:spPr bwMode="auto">
          <a:xfrm>
            <a:off x="5816600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7" name="Rectangle 417"/>
          <p:cNvSpPr>
            <a:spLocks noChangeArrowheads="1"/>
          </p:cNvSpPr>
          <p:nvPr/>
        </p:nvSpPr>
        <p:spPr bwMode="auto">
          <a:xfrm>
            <a:off x="5821363" y="28479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8" name="Line 418"/>
          <p:cNvSpPr>
            <a:spLocks noChangeShapeType="1"/>
          </p:cNvSpPr>
          <p:nvPr/>
        </p:nvSpPr>
        <p:spPr bwMode="auto">
          <a:xfrm>
            <a:off x="5821363" y="28479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09" name="Rectangle 419"/>
          <p:cNvSpPr>
            <a:spLocks noChangeArrowheads="1"/>
          </p:cNvSpPr>
          <p:nvPr/>
        </p:nvSpPr>
        <p:spPr bwMode="auto">
          <a:xfrm>
            <a:off x="6354763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0" name="Line 421"/>
          <p:cNvSpPr>
            <a:spLocks noChangeShapeType="1"/>
          </p:cNvSpPr>
          <p:nvPr/>
        </p:nvSpPr>
        <p:spPr bwMode="auto">
          <a:xfrm>
            <a:off x="6354763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1" name="Line 422"/>
          <p:cNvSpPr>
            <a:spLocks noChangeShapeType="1"/>
          </p:cNvSpPr>
          <p:nvPr/>
        </p:nvSpPr>
        <p:spPr bwMode="auto">
          <a:xfrm>
            <a:off x="6354763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2" name="Rectangle 423"/>
          <p:cNvSpPr>
            <a:spLocks noChangeArrowheads="1"/>
          </p:cNvSpPr>
          <p:nvPr/>
        </p:nvSpPr>
        <p:spPr bwMode="auto">
          <a:xfrm>
            <a:off x="6354763" y="284797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3" name="Line 424"/>
          <p:cNvSpPr>
            <a:spLocks noChangeShapeType="1"/>
          </p:cNvSpPr>
          <p:nvPr/>
        </p:nvSpPr>
        <p:spPr bwMode="auto">
          <a:xfrm>
            <a:off x="6354763" y="28479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4" name="Line 425"/>
          <p:cNvSpPr>
            <a:spLocks noChangeShapeType="1"/>
          </p:cNvSpPr>
          <p:nvPr/>
        </p:nvSpPr>
        <p:spPr bwMode="auto">
          <a:xfrm>
            <a:off x="6354763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5" name="Rectangle 426"/>
          <p:cNvSpPr>
            <a:spLocks noChangeArrowheads="1"/>
          </p:cNvSpPr>
          <p:nvPr/>
        </p:nvSpPr>
        <p:spPr bwMode="auto">
          <a:xfrm>
            <a:off x="6361113" y="2847975"/>
            <a:ext cx="53181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6" name="Line 427"/>
          <p:cNvSpPr>
            <a:spLocks noChangeShapeType="1"/>
          </p:cNvSpPr>
          <p:nvPr/>
        </p:nvSpPr>
        <p:spPr bwMode="auto">
          <a:xfrm>
            <a:off x="6361113" y="2847975"/>
            <a:ext cx="531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7" name="Rectangle 428"/>
          <p:cNvSpPr>
            <a:spLocks noChangeArrowheads="1"/>
          </p:cNvSpPr>
          <p:nvPr/>
        </p:nvSpPr>
        <p:spPr bwMode="auto">
          <a:xfrm>
            <a:off x="6892925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8" name="Line 429"/>
          <p:cNvSpPr>
            <a:spLocks noChangeShapeType="1"/>
          </p:cNvSpPr>
          <p:nvPr/>
        </p:nvSpPr>
        <p:spPr bwMode="auto">
          <a:xfrm>
            <a:off x="6892925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19" name="Line 430"/>
          <p:cNvSpPr>
            <a:spLocks noChangeShapeType="1"/>
          </p:cNvSpPr>
          <p:nvPr/>
        </p:nvSpPr>
        <p:spPr bwMode="auto">
          <a:xfrm>
            <a:off x="6892925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0" name="Rectangle 431"/>
          <p:cNvSpPr>
            <a:spLocks noChangeArrowheads="1"/>
          </p:cNvSpPr>
          <p:nvPr/>
        </p:nvSpPr>
        <p:spPr bwMode="auto">
          <a:xfrm>
            <a:off x="6894513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1" name="Line 432"/>
          <p:cNvSpPr>
            <a:spLocks noChangeShapeType="1"/>
          </p:cNvSpPr>
          <p:nvPr/>
        </p:nvSpPr>
        <p:spPr bwMode="auto">
          <a:xfrm>
            <a:off x="6894513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2" name="Line 433"/>
          <p:cNvSpPr>
            <a:spLocks noChangeShapeType="1"/>
          </p:cNvSpPr>
          <p:nvPr/>
        </p:nvSpPr>
        <p:spPr bwMode="auto">
          <a:xfrm>
            <a:off x="6894513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3" name="Rectangle 434"/>
          <p:cNvSpPr>
            <a:spLocks noChangeArrowheads="1"/>
          </p:cNvSpPr>
          <p:nvPr/>
        </p:nvSpPr>
        <p:spPr bwMode="auto">
          <a:xfrm>
            <a:off x="6899275" y="28479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4" name="Line 435"/>
          <p:cNvSpPr>
            <a:spLocks noChangeShapeType="1"/>
          </p:cNvSpPr>
          <p:nvPr/>
        </p:nvSpPr>
        <p:spPr bwMode="auto">
          <a:xfrm>
            <a:off x="6899275" y="28479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5" name="Rectangle 436"/>
          <p:cNvSpPr>
            <a:spLocks noChangeArrowheads="1"/>
          </p:cNvSpPr>
          <p:nvPr/>
        </p:nvSpPr>
        <p:spPr bwMode="auto">
          <a:xfrm>
            <a:off x="7432675" y="28479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6" name="Line 437"/>
          <p:cNvSpPr>
            <a:spLocks noChangeShapeType="1"/>
          </p:cNvSpPr>
          <p:nvPr/>
        </p:nvSpPr>
        <p:spPr bwMode="auto">
          <a:xfrm>
            <a:off x="7432675" y="28479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7" name="Line 438"/>
          <p:cNvSpPr>
            <a:spLocks noChangeShapeType="1"/>
          </p:cNvSpPr>
          <p:nvPr/>
        </p:nvSpPr>
        <p:spPr bwMode="auto">
          <a:xfrm>
            <a:off x="7432675" y="28479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8" name="Rectangle 439"/>
          <p:cNvSpPr>
            <a:spLocks noChangeArrowheads="1"/>
          </p:cNvSpPr>
          <p:nvPr/>
        </p:nvSpPr>
        <p:spPr bwMode="auto">
          <a:xfrm>
            <a:off x="7434263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9" name="Line 440"/>
          <p:cNvSpPr>
            <a:spLocks noChangeShapeType="1"/>
          </p:cNvSpPr>
          <p:nvPr/>
        </p:nvSpPr>
        <p:spPr bwMode="auto">
          <a:xfrm>
            <a:off x="7434263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0" name="Line 441"/>
          <p:cNvSpPr>
            <a:spLocks noChangeShapeType="1"/>
          </p:cNvSpPr>
          <p:nvPr/>
        </p:nvSpPr>
        <p:spPr bwMode="auto">
          <a:xfrm>
            <a:off x="7434263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1" name="Rectangle 442"/>
          <p:cNvSpPr>
            <a:spLocks noChangeArrowheads="1"/>
          </p:cNvSpPr>
          <p:nvPr/>
        </p:nvSpPr>
        <p:spPr bwMode="auto">
          <a:xfrm>
            <a:off x="7434263" y="28479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2" name="Line 443"/>
          <p:cNvSpPr>
            <a:spLocks noChangeShapeType="1"/>
          </p:cNvSpPr>
          <p:nvPr/>
        </p:nvSpPr>
        <p:spPr bwMode="auto">
          <a:xfrm>
            <a:off x="7434263" y="28479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3" name="Line 444"/>
          <p:cNvSpPr>
            <a:spLocks noChangeShapeType="1"/>
          </p:cNvSpPr>
          <p:nvPr/>
        </p:nvSpPr>
        <p:spPr bwMode="auto">
          <a:xfrm>
            <a:off x="7434263" y="28479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4" name="Rectangle 445"/>
          <p:cNvSpPr>
            <a:spLocks noChangeArrowheads="1"/>
          </p:cNvSpPr>
          <p:nvPr/>
        </p:nvSpPr>
        <p:spPr bwMode="auto">
          <a:xfrm>
            <a:off x="4737100" y="2852738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5" name="Line 446"/>
          <p:cNvSpPr>
            <a:spLocks noChangeShapeType="1"/>
          </p:cNvSpPr>
          <p:nvPr/>
        </p:nvSpPr>
        <p:spPr bwMode="auto">
          <a:xfrm>
            <a:off x="4737100" y="285273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6" name="Rectangle 447"/>
          <p:cNvSpPr>
            <a:spLocks noChangeArrowheads="1"/>
          </p:cNvSpPr>
          <p:nvPr/>
        </p:nvSpPr>
        <p:spPr bwMode="auto">
          <a:xfrm>
            <a:off x="5276850" y="2852738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7" name="Line 448"/>
          <p:cNvSpPr>
            <a:spLocks noChangeShapeType="1"/>
          </p:cNvSpPr>
          <p:nvPr/>
        </p:nvSpPr>
        <p:spPr bwMode="auto">
          <a:xfrm>
            <a:off x="5276850" y="285273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38" name="Rectangle 449"/>
          <p:cNvSpPr>
            <a:spLocks noChangeArrowheads="1"/>
          </p:cNvSpPr>
          <p:nvPr/>
        </p:nvSpPr>
        <p:spPr bwMode="auto">
          <a:xfrm>
            <a:off x="2120900" y="336708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739" name="Rectangle 450"/>
          <p:cNvSpPr>
            <a:spLocks noChangeArrowheads="1"/>
          </p:cNvSpPr>
          <p:nvPr/>
        </p:nvSpPr>
        <p:spPr bwMode="auto">
          <a:xfrm>
            <a:off x="2586038" y="3367088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40" name="Rectangle 451"/>
          <p:cNvSpPr>
            <a:spLocks noChangeArrowheads="1"/>
          </p:cNvSpPr>
          <p:nvPr/>
        </p:nvSpPr>
        <p:spPr bwMode="auto">
          <a:xfrm>
            <a:off x="3065463" y="3367088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41" name="Rectangle 452"/>
          <p:cNvSpPr>
            <a:spLocks noChangeArrowheads="1"/>
          </p:cNvSpPr>
          <p:nvPr/>
        </p:nvSpPr>
        <p:spPr bwMode="auto">
          <a:xfrm>
            <a:off x="2586038" y="3779838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42" name="Rectangle 453"/>
          <p:cNvSpPr>
            <a:spLocks noChangeArrowheads="1"/>
          </p:cNvSpPr>
          <p:nvPr/>
        </p:nvSpPr>
        <p:spPr bwMode="auto">
          <a:xfrm>
            <a:off x="2640013" y="3367088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150" name="Rectangle 454"/>
          <p:cNvSpPr>
            <a:spLocks noChangeArrowheads="1"/>
          </p:cNvSpPr>
          <p:nvPr/>
        </p:nvSpPr>
        <p:spPr bwMode="auto">
          <a:xfrm>
            <a:off x="2640013" y="336708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30156" name="Rectangle 460"/>
          <p:cNvSpPr>
            <a:spLocks noChangeArrowheads="1"/>
          </p:cNvSpPr>
          <p:nvPr/>
        </p:nvSpPr>
        <p:spPr bwMode="auto">
          <a:xfrm>
            <a:off x="3179763" y="336708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749" name="Rectangle 462"/>
          <p:cNvSpPr>
            <a:spLocks noChangeArrowheads="1"/>
          </p:cNvSpPr>
          <p:nvPr/>
        </p:nvSpPr>
        <p:spPr bwMode="auto">
          <a:xfrm>
            <a:off x="3663950" y="3367088"/>
            <a:ext cx="555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50" name="Rectangle 463"/>
          <p:cNvSpPr>
            <a:spLocks noChangeArrowheads="1"/>
          </p:cNvSpPr>
          <p:nvPr/>
        </p:nvSpPr>
        <p:spPr bwMode="auto">
          <a:xfrm>
            <a:off x="4143375" y="3367088"/>
            <a:ext cx="555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51" name="Rectangle 464"/>
          <p:cNvSpPr>
            <a:spLocks noChangeArrowheads="1"/>
          </p:cNvSpPr>
          <p:nvPr/>
        </p:nvSpPr>
        <p:spPr bwMode="auto">
          <a:xfrm>
            <a:off x="3663950" y="3779838"/>
            <a:ext cx="534988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52" name="Rectangle 465"/>
          <p:cNvSpPr>
            <a:spLocks noChangeArrowheads="1"/>
          </p:cNvSpPr>
          <p:nvPr/>
        </p:nvSpPr>
        <p:spPr bwMode="auto">
          <a:xfrm>
            <a:off x="3719513" y="3367088"/>
            <a:ext cx="4238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162" name="Rectangle 466"/>
          <p:cNvSpPr>
            <a:spLocks noChangeArrowheads="1"/>
          </p:cNvSpPr>
          <p:nvPr/>
        </p:nvSpPr>
        <p:spPr bwMode="auto">
          <a:xfrm>
            <a:off x="3719513" y="336708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754" name="Rectangle 467"/>
          <p:cNvSpPr>
            <a:spLocks noChangeArrowheads="1"/>
          </p:cNvSpPr>
          <p:nvPr/>
        </p:nvSpPr>
        <p:spPr bwMode="auto">
          <a:xfrm>
            <a:off x="3890963" y="336708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 dirty="0">
                <a:solidFill>
                  <a:srgbClr val="FFFFFF"/>
                </a:solidFill>
                <a:latin typeface="Impact" pitchFamily="34" charset="0"/>
              </a:rPr>
              <a:t> </a:t>
            </a:r>
            <a:endParaRPr lang="ru-RU" dirty="0">
              <a:latin typeface="Arial Unicode MS" pitchFamily="34" charset="-128"/>
            </a:endParaRPr>
          </a:p>
        </p:txBody>
      </p:sp>
      <p:sp>
        <p:nvSpPr>
          <p:cNvPr id="13755" name="Rectangle 468"/>
          <p:cNvSpPr>
            <a:spLocks noChangeArrowheads="1"/>
          </p:cNvSpPr>
          <p:nvPr/>
        </p:nvSpPr>
        <p:spPr bwMode="auto">
          <a:xfrm>
            <a:off x="4203700" y="3367088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56" name="Rectangle 469"/>
          <p:cNvSpPr>
            <a:spLocks noChangeArrowheads="1"/>
          </p:cNvSpPr>
          <p:nvPr/>
        </p:nvSpPr>
        <p:spPr bwMode="auto">
          <a:xfrm>
            <a:off x="4683125" y="3367088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57" name="Rectangle 470"/>
          <p:cNvSpPr>
            <a:spLocks noChangeArrowheads="1"/>
          </p:cNvSpPr>
          <p:nvPr/>
        </p:nvSpPr>
        <p:spPr bwMode="auto">
          <a:xfrm>
            <a:off x="4203700" y="3779838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58" name="Rectangle 471"/>
          <p:cNvSpPr>
            <a:spLocks noChangeArrowheads="1"/>
          </p:cNvSpPr>
          <p:nvPr/>
        </p:nvSpPr>
        <p:spPr bwMode="auto">
          <a:xfrm>
            <a:off x="4257675" y="3367088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168" name="Rectangle 472"/>
          <p:cNvSpPr>
            <a:spLocks noChangeArrowheads="1"/>
          </p:cNvSpPr>
          <p:nvPr/>
        </p:nvSpPr>
        <p:spPr bwMode="auto">
          <a:xfrm>
            <a:off x="4257675" y="336708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760" name="Rectangle 474"/>
          <p:cNvSpPr>
            <a:spLocks noChangeArrowheads="1"/>
          </p:cNvSpPr>
          <p:nvPr/>
        </p:nvSpPr>
        <p:spPr bwMode="auto">
          <a:xfrm>
            <a:off x="4743450" y="3367088"/>
            <a:ext cx="53975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61" name="Rectangle 475"/>
          <p:cNvSpPr>
            <a:spLocks noChangeArrowheads="1"/>
          </p:cNvSpPr>
          <p:nvPr/>
        </p:nvSpPr>
        <p:spPr bwMode="auto">
          <a:xfrm>
            <a:off x="5222875" y="3367088"/>
            <a:ext cx="53975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62" name="Rectangle 476"/>
          <p:cNvSpPr>
            <a:spLocks noChangeArrowheads="1"/>
          </p:cNvSpPr>
          <p:nvPr/>
        </p:nvSpPr>
        <p:spPr bwMode="auto">
          <a:xfrm>
            <a:off x="4743450" y="3779838"/>
            <a:ext cx="533400" cy="96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63" name="Rectangle 477"/>
          <p:cNvSpPr>
            <a:spLocks noChangeArrowheads="1"/>
          </p:cNvSpPr>
          <p:nvPr/>
        </p:nvSpPr>
        <p:spPr bwMode="auto">
          <a:xfrm>
            <a:off x="4797425" y="3367088"/>
            <a:ext cx="425450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174" name="Rectangle 478"/>
          <p:cNvSpPr>
            <a:spLocks noChangeArrowheads="1"/>
          </p:cNvSpPr>
          <p:nvPr/>
        </p:nvSpPr>
        <p:spPr bwMode="auto">
          <a:xfrm>
            <a:off x="4797425" y="3367088"/>
            <a:ext cx="29051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Arial Black" pitchFamily="34" charset="0"/>
              </a:rPr>
              <a:t>м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30180" name="Rectangle 484"/>
          <p:cNvSpPr>
            <a:spLocks noChangeArrowheads="1"/>
          </p:cNvSpPr>
          <p:nvPr/>
        </p:nvSpPr>
        <p:spPr bwMode="auto">
          <a:xfrm>
            <a:off x="5337175" y="336708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770" name="Rectangle 486"/>
          <p:cNvSpPr>
            <a:spLocks noChangeArrowheads="1"/>
          </p:cNvSpPr>
          <p:nvPr/>
        </p:nvSpPr>
        <p:spPr bwMode="auto">
          <a:xfrm>
            <a:off x="5875338" y="336708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771" name="Rectangle 487"/>
          <p:cNvSpPr>
            <a:spLocks noChangeArrowheads="1"/>
          </p:cNvSpPr>
          <p:nvPr/>
        </p:nvSpPr>
        <p:spPr bwMode="auto">
          <a:xfrm>
            <a:off x="6415088" y="336708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772" name="Rectangle 488"/>
          <p:cNvSpPr>
            <a:spLocks noChangeArrowheads="1"/>
          </p:cNvSpPr>
          <p:nvPr/>
        </p:nvSpPr>
        <p:spPr bwMode="auto">
          <a:xfrm>
            <a:off x="6954838" y="336708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773" name="Rectangle 489"/>
          <p:cNvSpPr>
            <a:spLocks noChangeArrowheads="1"/>
          </p:cNvSpPr>
          <p:nvPr/>
        </p:nvSpPr>
        <p:spPr bwMode="auto">
          <a:xfrm>
            <a:off x="7493000" y="336708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774" name="Rectangle 490"/>
          <p:cNvSpPr>
            <a:spLocks noChangeArrowheads="1"/>
          </p:cNvSpPr>
          <p:nvPr/>
        </p:nvSpPr>
        <p:spPr bwMode="auto">
          <a:xfrm>
            <a:off x="8032750" y="336708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775" name="Rectangle 491"/>
          <p:cNvSpPr>
            <a:spLocks noChangeArrowheads="1"/>
          </p:cNvSpPr>
          <p:nvPr/>
        </p:nvSpPr>
        <p:spPr bwMode="auto">
          <a:xfrm>
            <a:off x="2579688" y="3362325"/>
            <a:ext cx="15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76" name="Line 492"/>
          <p:cNvSpPr>
            <a:spLocks noChangeShapeType="1"/>
          </p:cNvSpPr>
          <p:nvPr/>
        </p:nvSpPr>
        <p:spPr bwMode="auto">
          <a:xfrm>
            <a:off x="2579688" y="336232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77" name="Rectangle 493"/>
          <p:cNvSpPr>
            <a:spLocks noChangeArrowheads="1"/>
          </p:cNvSpPr>
          <p:nvPr/>
        </p:nvSpPr>
        <p:spPr bwMode="auto">
          <a:xfrm>
            <a:off x="2581275" y="336232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78" name="Line 494"/>
          <p:cNvSpPr>
            <a:spLocks noChangeShapeType="1"/>
          </p:cNvSpPr>
          <p:nvPr/>
        </p:nvSpPr>
        <p:spPr bwMode="auto">
          <a:xfrm>
            <a:off x="2581275" y="336232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79" name="Line 495"/>
          <p:cNvSpPr>
            <a:spLocks noChangeShapeType="1"/>
          </p:cNvSpPr>
          <p:nvPr/>
        </p:nvSpPr>
        <p:spPr bwMode="auto">
          <a:xfrm>
            <a:off x="2581275" y="336232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0" name="Rectangle 496"/>
          <p:cNvSpPr>
            <a:spLocks noChangeArrowheads="1"/>
          </p:cNvSpPr>
          <p:nvPr/>
        </p:nvSpPr>
        <p:spPr bwMode="auto">
          <a:xfrm>
            <a:off x="2586038" y="336232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1" name="Line 497"/>
          <p:cNvSpPr>
            <a:spLocks noChangeShapeType="1"/>
          </p:cNvSpPr>
          <p:nvPr/>
        </p:nvSpPr>
        <p:spPr bwMode="auto">
          <a:xfrm>
            <a:off x="2586038" y="336232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2" name="Rectangle 498"/>
          <p:cNvSpPr>
            <a:spLocks noChangeArrowheads="1"/>
          </p:cNvSpPr>
          <p:nvPr/>
        </p:nvSpPr>
        <p:spPr bwMode="auto">
          <a:xfrm>
            <a:off x="3119438" y="336232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3" name="Line 499"/>
          <p:cNvSpPr>
            <a:spLocks noChangeShapeType="1"/>
          </p:cNvSpPr>
          <p:nvPr/>
        </p:nvSpPr>
        <p:spPr bwMode="auto">
          <a:xfrm>
            <a:off x="3119438" y="336232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4" name="Line 500"/>
          <p:cNvSpPr>
            <a:spLocks noChangeShapeType="1"/>
          </p:cNvSpPr>
          <p:nvPr/>
        </p:nvSpPr>
        <p:spPr bwMode="auto">
          <a:xfrm>
            <a:off x="3119438" y="336232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5" name="Rectangle 501"/>
          <p:cNvSpPr>
            <a:spLocks noChangeArrowheads="1"/>
          </p:cNvSpPr>
          <p:nvPr/>
        </p:nvSpPr>
        <p:spPr bwMode="auto">
          <a:xfrm>
            <a:off x="3119438" y="336232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6" name="Line 502"/>
          <p:cNvSpPr>
            <a:spLocks noChangeShapeType="1"/>
          </p:cNvSpPr>
          <p:nvPr/>
        </p:nvSpPr>
        <p:spPr bwMode="auto">
          <a:xfrm>
            <a:off x="3119438" y="336232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7" name="Line 503"/>
          <p:cNvSpPr>
            <a:spLocks noChangeShapeType="1"/>
          </p:cNvSpPr>
          <p:nvPr/>
        </p:nvSpPr>
        <p:spPr bwMode="auto">
          <a:xfrm>
            <a:off x="3119438" y="336232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88" name="Rectangle 504"/>
          <p:cNvSpPr>
            <a:spLocks noChangeArrowheads="1"/>
          </p:cNvSpPr>
          <p:nvPr/>
        </p:nvSpPr>
        <p:spPr bwMode="auto">
          <a:xfrm>
            <a:off x="3125788" y="3362325"/>
            <a:ext cx="53181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0" name="Rectangle 506"/>
          <p:cNvSpPr>
            <a:spLocks noChangeArrowheads="1"/>
          </p:cNvSpPr>
          <p:nvPr/>
        </p:nvSpPr>
        <p:spPr bwMode="auto">
          <a:xfrm>
            <a:off x="3657600" y="336232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1" name="Line 507"/>
          <p:cNvSpPr>
            <a:spLocks noChangeShapeType="1"/>
          </p:cNvSpPr>
          <p:nvPr/>
        </p:nvSpPr>
        <p:spPr bwMode="auto">
          <a:xfrm>
            <a:off x="3657600" y="336232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2" name="Line 508"/>
          <p:cNvSpPr>
            <a:spLocks noChangeShapeType="1"/>
          </p:cNvSpPr>
          <p:nvPr/>
        </p:nvSpPr>
        <p:spPr bwMode="auto">
          <a:xfrm>
            <a:off x="3657600" y="336232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3" name="Rectangle 509"/>
          <p:cNvSpPr>
            <a:spLocks noChangeArrowheads="1"/>
          </p:cNvSpPr>
          <p:nvPr/>
        </p:nvSpPr>
        <p:spPr bwMode="auto">
          <a:xfrm>
            <a:off x="3659188" y="336232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4" name="Line 510"/>
          <p:cNvSpPr>
            <a:spLocks noChangeShapeType="1"/>
          </p:cNvSpPr>
          <p:nvPr/>
        </p:nvSpPr>
        <p:spPr bwMode="auto">
          <a:xfrm>
            <a:off x="3659188" y="336232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5" name="Line 511"/>
          <p:cNvSpPr>
            <a:spLocks noChangeShapeType="1"/>
          </p:cNvSpPr>
          <p:nvPr/>
        </p:nvSpPr>
        <p:spPr bwMode="auto">
          <a:xfrm>
            <a:off x="3659188" y="336232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6" name="Rectangle 512"/>
          <p:cNvSpPr>
            <a:spLocks noChangeArrowheads="1"/>
          </p:cNvSpPr>
          <p:nvPr/>
        </p:nvSpPr>
        <p:spPr bwMode="auto">
          <a:xfrm>
            <a:off x="3663950" y="336232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7" name="Line 513"/>
          <p:cNvSpPr>
            <a:spLocks noChangeShapeType="1"/>
          </p:cNvSpPr>
          <p:nvPr/>
        </p:nvSpPr>
        <p:spPr bwMode="auto">
          <a:xfrm>
            <a:off x="3663950" y="336232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8" name="Rectangle 514"/>
          <p:cNvSpPr>
            <a:spLocks noChangeArrowheads="1"/>
          </p:cNvSpPr>
          <p:nvPr/>
        </p:nvSpPr>
        <p:spPr bwMode="auto">
          <a:xfrm>
            <a:off x="4197350" y="336232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99" name="Line 515"/>
          <p:cNvSpPr>
            <a:spLocks noChangeShapeType="1"/>
          </p:cNvSpPr>
          <p:nvPr/>
        </p:nvSpPr>
        <p:spPr bwMode="auto">
          <a:xfrm>
            <a:off x="4197350" y="336232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0" name="Line 516"/>
          <p:cNvSpPr>
            <a:spLocks noChangeShapeType="1"/>
          </p:cNvSpPr>
          <p:nvPr/>
        </p:nvSpPr>
        <p:spPr bwMode="auto">
          <a:xfrm>
            <a:off x="4197350" y="336232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1" name="Rectangle 517"/>
          <p:cNvSpPr>
            <a:spLocks noChangeArrowheads="1"/>
          </p:cNvSpPr>
          <p:nvPr/>
        </p:nvSpPr>
        <p:spPr bwMode="auto">
          <a:xfrm>
            <a:off x="4198938" y="336232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2" name="Line 518"/>
          <p:cNvSpPr>
            <a:spLocks noChangeShapeType="1"/>
          </p:cNvSpPr>
          <p:nvPr/>
        </p:nvSpPr>
        <p:spPr bwMode="auto">
          <a:xfrm>
            <a:off x="4198938" y="336232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3" name="Line 519"/>
          <p:cNvSpPr>
            <a:spLocks noChangeShapeType="1"/>
          </p:cNvSpPr>
          <p:nvPr/>
        </p:nvSpPr>
        <p:spPr bwMode="auto">
          <a:xfrm>
            <a:off x="4198938" y="336232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4" name="Rectangle 520"/>
          <p:cNvSpPr>
            <a:spLocks noChangeArrowheads="1"/>
          </p:cNvSpPr>
          <p:nvPr/>
        </p:nvSpPr>
        <p:spPr bwMode="auto">
          <a:xfrm>
            <a:off x="4203700" y="336232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5" name="Line 521"/>
          <p:cNvSpPr>
            <a:spLocks noChangeShapeType="1"/>
          </p:cNvSpPr>
          <p:nvPr/>
        </p:nvSpPr>
        <p:spPr bwMode="auto">
          <a:xfrm>
            <a:off x="4203700" y="336232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6" name="Rectangle 522"/>
          <p:cNvSpPr>
            <a:spLocks noChangeArrowheads="1"/>
          </p:cNvSpPr>
          <p:nvPr/>
        </p:nvSpPr>
        <p:spPr bwMode="auto">
          <a:xfrm>
            <a:off x="4737100" y="336232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7" name="Line 523"/>
          <p:cNvSpPr>
            <a:spLocks noChangeShapeType="1"/>
          </p:cNvSpPr>
          <p:nvPr/>
        </p:nvSpPr>
        <p:spPr bwMode="auto">
          <a:xfrm>
            <a:off x="4737100" y="336232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8" name="Line 524"/>
          <p:cNvSpPr>
            <a:spLocks noChangeShapeType="1"/>
          </p:cNvSpPr>
          <p:nvPr/>
        </p:nvSpPr>
        <p:spPr bwMode="auto">
          <a:xfrm>
            <a:off x="4737100" y="336232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09" name="Rectangle 525"/>
          <p:cNvSpPr>
            <a:spLocks noChangeArrowheads="1"/>
          </p:cNvSpPr>
          <p:nvPr/>
        </p:nvSpPr>
        <p:spPr bwMode="auto">
          <a:xfrm>
            <a:off x="4743450" y="336232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0" name="Line 526"/>
          <p:cNvSpPr>
            <a:spLocks noChangeShapeType="1"/>
          </p:cNvSpPr>
          <p:nvPr/>
        </p:nvSpPr>
        <p:spPr bwMode="auto">
          <a:xfrm>
            <a:off x="4743450" y="336232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1" name="Rectangle 527"/>
          <p:cNvSpPr>
            <a:spLocks noChangeArrowheads="1"/>
          </p:cNvSpPr>
          <p:nvPr/>
        </p:nvSpPr>
        <p:spPr bwMode="auto">
          <a:xfrm>
            <a:off x="5276850" y="336232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2" name="Line 528"/>
          <p:cNvSpPr>
            <a:spLocks noChangeShapeType="1"/>
          </p:cNvSpPr>
          <p:nvPr/>
        </p:nvSpPr>
        <p:spPr bwMode="auto">
          <a:xfrm>
            <a:off x="5276850" y="336232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3" name="Line 529"/>
          <p:cNvSpPr>
            <a:spLocks noChangeShapeType="1"/>
          </p:cNvSpPr>
          <p:nvPr/>
        </p:nvSpPr>
        <p:spPr bwMode="auto">
          <a:xfrm>
            <a:off x="5276850" y="336232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4" name="Rectangle 530"/>
          <p:cNvSpPr>
            <a:spLocks noChangeArrowheads="1"/>
          </p:cNvSpPr>
          <p:nvPr/>
        </p:nvSpPr>
        <p:spPr bwMode="auto">
          <a:xfrm>
            <a:off x="5281613" y="336232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6" name="Rectangle 532"/>
          <p:cNvSpPr>
            <a:spLocks noChangeArrowheads="1"/>
          </p:cNvSpPr>
          <p:nvPr/>
        </p:nvSpPr>
        <p:spPr bwMode="auto">
          <a:xfrm>
            <a:off x="5815013" y="336232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7" name="Line 533"/>
          <p:cNvSpPr>
            <a:spLocks noChangeShapeType="1"/>
          </p:cNvSpPr>
          <p:nvPr/>
        </p:nvSpPr>
        <p:spPr bwMode="auto">
          <a:xfrm>
            <a:off x="5815013" y="336232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8" name="Line 534"/>
          <p:cNvSpPr>
            <a:spLocks noChangeShapeType="1"/>
          </p:cNvSpPr>
          <p:nvPr/>
        </p:nvSpPr>
        <p:spPr bwMode="auto">
          <a:xfrm>
            <a:off x="5815013" y="336232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19" name="Rectangle 535"/>
          <p:cNvSpPr>
            <a:spLocks noChangeArrowheads="1"/>
          </p:cNvSpPr>
          <p:nvPr/>
        </p:nvSpPr>
        <p:spPr bwMode="auto">
          <a:xfrm>
            <a:off x="5816600" y="336232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0" name="Line 536"/>
          <p:cNvSpPr>
            <a:spLocks noChangeShapeType="1"/>
          </p:cNvSpPr>
          <p:nvPr/>
        </p:nvSpPr>
        <p:spPr bwMode="auto">
          <a:xfrm>
            <a:off x="5816600" y="336232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1" name="Line 537"/>
          <p:cNvSpPr>
            <a:spLocks noChangeShapeType="1"/>
          </p:cNvSpPr>
          <p:nvPr/>
        </p:nvSpPr>
        <p:spPr bwMode="auto">
          <a:xfrm>
            <a:off x="5816600" y="336232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2" name="Rectangle 538"/>
          <p:cNvSpPr>
            <a:spLocks noChangeArrowheads="1"/>
          </p:cNvSpPr>
          <p:nvPr/>
        </p:nvSpPr>
        <p:spPr bwMode="auto">
          <a:xfrm>
            <a:off x="5816600" y="336232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3" name="Line 539"/>
          <p:cNvSpPr>
            <a:spLocks noChangeShapeType="1"/>
          </p:cNvSpPr>
          <p:nvPr/>
        </p:nvSpPr>
        <p:spPr bwMode="auto">
          <a:xfrm>
            <a:off x="5816600" y="336232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4" name="Line 540"/>
          <p:cNvSpPr>
            <a:spLocks noChangeShapeType="1"/>
          </p:cNvSpPr>
          <p:nvPr/>
        </p:nvSpPr>
        <p:spPr bwMode="auto">
          <a:xfrm>
            <a:off x="5816600" y="336232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5" name="Rectangle 541"/>
          <p:cNvSpPr>
            <a:spLocks noChangeArrowheads="1"/>
          </p:cNvSpPr>
          <p:nvPr/>
        </p:nvSpPr>
        <p:spPr bwMode="auto">
          <a:xfrm>
            <a:off x="2581275" y="3367088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6" name="Line 542"/>
          <p:cNvSpPr>
            <a:spLocks noChangeShapeType="1"/>
          </p:cNvSpPr>
          <p:nvPr/>
        </p:nvSpPr>
        <p:spPr bwMode="auto">
          <a:xfrm>
            <a:off x="2581275" y="336708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7" name="Rectangle 543"/>
          <p:cNvSpPr>
            <a:spLocks noChangeArrowheads="1"/>
          </p:cNvSpPr>
          <p:nvPr/>
        </p:nvSpPr>
        <p:spPr bwMode="auto">
          <a:xfrm>
            <a:off x="3119438" y="3367088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8" name="Line 544"/>
          <p:cNvSpPr>
            <a:spLocks noChangeShapeType="1"/>
          </p:cNvSpPr>
          <p:nvPr/>
        </p:nvSpPr>
        <p:spPr bwMode="auto">
          <a:xfrm>
            <a:off x="3119438" y="33670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29" name="Rectangle 545"/>
          <p:cNvSpPr>
            <a:spLocks noChangeArrowheads="1"/>
          </p:cNvSpPr>
          <p:nvPr/>
        </p:nvSpPr>
        <p:spPr bwMode="auto">
          <a:xfrm>
            <a:off x="3659188" y="3367088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0" name="Line 546"/>
          <p:cNvSpPr>
            <a:spLocks noChangeShapeType="1"/>
          </p:cNvSpPr>
          <p:nvPr/>
        </p:nvSpPr>
        <p:spPr bwMode="auto">
          <a:xfrm>
            <a:off x="3659188" y="33670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1" name="Rectangle 547"/>
          <p:cNvSpPr>
            <a:spLocks noChangeArrowheads="1"/>
          </p:cNvSpPr>
          <p:nvPr/>
        </p:nvSpPr>
        <p:spPr bwMode="auto">
          <a:xfrm>
            <a:off x="4198938" y="3367088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2" name="Line 548"/>
          <p:cNvSpPr>
            <a:spLocks noChangeShapeType="1"/>
          </p:cNvSpPr>
          <p:nvPr/>
        </p:nvSpPr>
        <p:spPr bwMode="auto">
          <a:xfrm>
            <a:off x="4198938" y="3367088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3" name="Rectangle 549"/>
          <p:cNvSpPr>
            <a:spLocks noChangeArrowheads="1"/>
          </p:cNvSpPr>
          <p:nvPr/>
        </p:nvSpPr>
        <p:spPr bwMode="auto">
          <a:xfrm>
            <a:off x="4737100" y="3367088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4" name="Line 550"/>
          <p:cNvSpPr>
            <a:spLocks noChangeShapeType="1"/>
          </p:cNvSpPr>
          <p:nvPr/>
        </p:nvSpPr>
        <p:spPr bwMode="auto">
          <a:xfrm>
            <a:off x="4737100" y="336708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5" name="Rectangle 551"/>
          <p:cNvSpPr>
            <a:spLocks noChangeArrowheads="1"/>
          </p:cNvSpPr>
          <p:nvPr/>
        </p:nvSpPr>
        <p:spPr bwMode="auto">
          <a:xfrm>
            <a:off x="5276850" y="3367088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6" name="Line 552"/>
          <p:cNvSpPr>
            <a:spLocks noChangeShapeType="1"/>
          </p:cNvSpPr>
          <p:nvPr/>
        </p:nvSpPr>
        <p:spPr bwMode="auto">
          <a:xfrm>
            <a:off x="5276850" y="3367088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7" name="Rectangle 553"/>
          <p:cNvSpPr>
            <a:spLocks noChangeArrowheads="1"/>
          </p:cNvSpPr>
          <p:nvPr/>
        </p:nvSpPr>
        <p:spPr bwMode="auto">
          <a:xfrm>
            <a:off x="5816600" y="3367088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39" name="Rectangle 555"/>
          <p:cNvSpPr>
            <a:spLocks noChangeArrowheads="1"/>
          </p:cNvSpPr>
          <p:nvPr/>
        </p:nvSpPr>
        <p:spPr bwMode="auto">
          <a:xfrm>
            <a:off x="2120900" y="38814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 dirty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 dirty="0">
              <a:latin typeface="Arial Unicode MS" pitchFamily="34" charset="-128"/>
            </a:endParaRPr>
          </a:p>
        </p:txBody>
      </p:sp>
      <p:sp>
        <p:nvSpPr>
          <p:cNvPr id="13840" name="Rectangle 556"/>
          <p:cNvSpPr>
            <a:spLocks noChangeArrowheads="1"/>
          </p:cNvSpPr>
          <p:nvPr/>
        </p:nvSpPr>
        <p:spPr bwMode="auto">
          <a:xfrm>
            <a:off x="2640013" y="38814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 dirty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 dirty="0">
              <a:latin typeface="Arial Unicode MS" pitchFamily="34" charset="-128"/>
            </a:endParaRPr>
          </a:p>
        </p:txBody>
      </p:sp>
      <p:sp>
        <p:nvSpPr>
          <p:cNvPr id="13841" name="Rectangle 557"/>
          <p:cNvSpPr>
            <a:spLocks noChangeArrowheads="1"/>
          </p:cNvSpPr>
          <p:nvPr/>
        </p:nvSpPr>
        <p:spPr bwMode="auto">
          <a:xfrm>
            <a:off x="3179763" y="38814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842" name="Rectangle 558"/>
          <p:cNvSpPr>
            <a:spLocks noChangeArrowheads="1"/>
          </p:cNvSpPr>
          <p:nvPr/>
        </p:nvSpPr>
        <p:spPr bwMode="auto">
          <a:xfrm>
            <a:off x="3719513" y="38814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843" name="Rectangle 559"/>
          <p:cNvSpPr>
            <a:spLocks noChangeArrowheads="1"/>
          </p:cNvSpPr>
          <p:nvPr/>
        </p:nvSpPr>
        <p:spPr bwMode="auto">
          <a:xfrm>
            <a:off x="4203700" y="3881438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44" name="Rectangle 560"/>
          <p:cNvSpPr>
            <a:spLocks noChangeArrowheads="1"/>
          </p:cNvSpPr>
          <p:nvPr/>
        </p:nvSpPr>
        <p:spPr bwMode="auto">
          <a:xfrm>
            <a:off x="4683125" y="3881438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45" name="Rectangle 561"/>
          <p:cNvSpPr>
            <a:spLocks noChangeArrowheads="1"/>
          </p:cNvSpPr>
          <p:nvPr/>
        </p:nvSpPr>
        <p:spPr bwMode="auto">
          <a:xfrm>
            <a:off x="4203700" y="4295775"/>
            <a:ext cx="533400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46" name="Rectangle 562"/>
          <p:cNvSpPr>
            <a:spLocks noChangeArrowheads="1"/>
          </p:cNvSpPr>
          <p:nvPr/>
        </p:nvSpPr>
        <p:spPr bwMode="auto">
          <a:xfrm>
            <a:off x="4257675" y="3881438"/>
            <a:ext cx="425450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259" name="Rectangle 563"/>
          <p:cNvSpPr>
            <a:spLocks noChangeArrowheads="1"/>
          </p:cNvSpPr>
          <p:nvPr/>
        </p:nvSpPr>
        <p:spPr bwMode="auto">
          <a:xfrm>
            <a:off x="4257675" y="388143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848" name="Rectangle 565"/>
          <p:cNvSpPr>
            <a:spLocks noChangeArrowheads="1"/>
          </p:cNvSpPr>
          <p:nvPr/>
        </p:nvSpPr>
        <p:spPr bwMode="auto">
          <a:xfrm>
            <a:off x="4743450" y="3881438"/>
            <a:ext cx="53975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49" name="Rectangle 566"/>
          <p:cNvSpPr>
            <a:spLocks noChangeArrowheads="1"/>
          </p:cNvSpPr>
          <p:nvPr/>
        </p:nvSpPr>
        <p:spPr bwMode="auto">
          <a:xfrm>
            <a:off x="5222875" y="3881438"/>
            <a:ext cx="53975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50" name="Rectangle 567"/>
          <p:cNvSpPr>
            <a:spLocks noChangeArrowheads="1"/>
          </p:cNvSpPr>
          <p:nvPr/>
        </p:nvSpPr>
        <p:spPr bwMode="auto">
          <a:xfrm>
            <a:off x="4743450" y="4295775"/>
            <a:ext cx="533400" cy="968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51" name="Rectangle 568"/>
          <p:cNvSpPr>
            <a:spLocks noChangeArrowheads="1"/>
          </p:cNvSpPr>
          <p:nvPr/>
        </p:nvSpPr>
        <p:spPr bwMode="auto">
          <a:xfrm>
            <a:off x="4797425" y="3881438"/>
            <a:ext cx="425450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265" name="Rectangle 569"/>
          <p:cNvSpPr>
            <a:spLocks noChangeArrowheads="1"/>
          </p:cNvSpPr>
          <p:nvPr/>
        </p:nvSpPr>
        <p:spPr bwMode="auto">
          <a:xfrm>
            <a:off x="4797425" y="3881438"/>
            <a:ext cx="228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Arial Black" pitchFamily="34" charset="0"/>
              </a:rPr>
              <a:t>а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853" name="Rectangle 571"/>
          <p:cNvSpPr>
            <a:spLocks noChangeArrowheads="1"/>
          </p:cNvSpPr>
          <p:nvPr/>
        </p:nvSpPr>
        <p:spPr bwMode="auto">
          <a:xfrm>
            <a:off x="5281613" y="3881438"/>
            <a:ext cx="55562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54" name="Rectangle 572"/>
          <p:cNvSpPr>
            <a:spLocks noChangeArrowheads="1"/>
          </p:cNvSpPr>
          <p:nvPr/>
        </p:nvSpPr>
        <p:spPr bwMode="auto">
          <a:xfrm>
            <a:off x="5761038" y="3881438"/>
            <a:ext cx="55562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55" name="Rectangle 573"/>
          <p:cNvSpPr>
            <a:spLocks noChangeArrowheads="1"/>
          </p:cNvSpPr>
          <p:nvPr/>
        </p:nvSpPr>
        <p:spPr bwMode="auto">
          <a:xfrm>
            <a:off x="5281613" y="4295775"/>
            <a:ext cx="534987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56" name="Rectangle 574"/>
          <p:cNvSpPr>
            <a:spLocks noChangeArrowheads="1"/>
          </p:cNvSpPr>
          <p:nvPr/>
        </p:nvSpPr>
        <p:spPr bwMode="auto">
          <a:xfrm>
            <a:off x="5337175" y="3881438"/>
            <a:ext cx="423863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271" name="Rectangle 575"/>
          <p:cNvSpPr>
            <a:spLocks noChangeArrowheads="1"/>
          </p:cNvSpPr>
          <p:nvPr/>
        </p:nvSpPr>
        <p:spPr bwMode="auto">
          <a:xfrm>
            <a:off x="5337175" y="3881438"/>
            <a:ext cx="2254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 b="0" i="0" dirty="0">
              <a:latin typeface="Arial Black" pitchFamily="34" charset="0"/>
            </a:endParaRPr>
          </a:p>
        </p:txBody>
      </p:sp>
      <p:sp>
        <p:nvSpPr>
          <p:cNvPr id="13858" name="Rectangle 577"/>
          <p:cNvSpPr>
            <a:spLocks noChangeArrowheads="1"/>
          </p:cNvSpPr>
          <p:nvPr/>
        </p:nvSpPr>
        <p:spPr bwMode="auto">
          <a:xfrm>
            <a:off x="5821363" y="3881438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59" name="Rectangle 578"/>
          <p:cNvSpPr>
            <a:spLocks noChangeArrowheads="1"/>
          </p:cNvSpPr>
          <p:nvPr/>
        </p:nvSpPr>
        <p:spPr bwMode="auto">
          <a:xfrm>
            <a:off x="6300788" y="3881438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60" name="Rectangle 579"/>
          <p:cNvSpPr>
            <a:spLocks noChangeArrowheads="1"/>
          </p:cNvSpPr>
          <p:nvPr/>
        </p:nvSpPr>
        <p:spPr bwMode="auto">
          <a:xfrm>
            <a:off x="5821363" y="4295775"/>
            <a:ext cx="533400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61" name="Rectangle 580"/>
          <p:cNvSpPr>
            <a:spLocks noChangeArrowheads="1"/>
          </p:cNvSpPr>
          <p:nvPr/>
        </p:nvSpPr>
        <p:spPr bwMode="auto">
          <a:xfrm>
            <a:off x="5875338" y="3881438"/>
            <a:ext cx="425450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277" name="Rectangle 581"/>
          <p:cNvSpPr>
            <a:spLocks noChangeArrowheads="1"/>
          </p:cNvSpPr>
          <p:nvPr/>
        </p:nvSpPr>
        <p:spPr bwMode="auto">
          <a:xfrm>
            <a:off x="5875338" y="388143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3863" name="Rectangle 583"/>
          <p:cNvSpPr>
            <a:spLocks noChangeArrowheads="1"/>
          </p:cNvSpPr>
          <p:nvPr/>
        </p:nvSpPr>
        <p:spPr bwMode="auto">
          <a:xfrm>
            <a:off x="6361113" y="3881438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64" name="Rectangle 584"/>
          <p:cNvSpPr>
            <a:spLocks noChangeArrowheads="1"/>
          </p:cNvSpPr>
          <p:nvPr/>
        </p:nvSpPr>
        <p:spPr bwMode="auto">
          <a:xfrm>
            <a:off x="6840538" y="3881438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65" name="Rectangle 585"/>
          <p:cNvSpPr>
            <a:spLocks noChangeArrowheads="1"/>
          </p:cNvSpPr>
          <p:nvPr/>
        </p:nvSpPr>
        <p:spPr bwMode="auto">
          <a:xfrm>
            <a:off x="6361113" y="4295775"/>
            <a:ext cx="533400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66" name="Rectangle 586"/>
          <p:cNvSpPr>
            <a:spLocks noChangeArrowheads="1"/>
          </p:cNvSpPr>
          <p:nvPr/>
        </p:nvSpPr>
        <p:spPr bwMode="auto">
          <a:xfrm>
            <a:off x="6415088" y="3881438"/>
            <a:ext cx="425450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283" name="Rectangle 587"/>
          <p:cNvSpPr>
            <a:spLocks noChangeArrowheads="1"/>
          </p:cNvSpPr>
          <p:nvPr/>
        </p:nvSpPr>
        <p:spPr bwMode="auto">
          <a:xfrm>
            <a:off x="6415088" y="388143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868" name="Rectangle 589"/>
          <p:cNvSpPr>
            <a:spLocks noChangeArrowheads="1"/>
          </p:cNvSpPr>
          <p:nvPr/>
        </p:nvSpPr>
        <p:spPr bwMode="auto">
          <a:xfrm>
            <a:off x="6954838" y="38814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869" name="Rectangle 590"/>
          <p:cNvSpPr>
            <a:spLocks noChangeArrowheads="1"/>
          </p:cNvSpPr>
          <p:nvPr/>
        </p:nvSpPr>
        <p:spPr bwMode="auto">
          <a:xfrm>
            <a:off x="7493000" y="38814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870" name="Rectangle 591"/>
          <p:cNvSpPr>
            <a:spLocks noChangeArrowheads="1"/>
          </p:cNvSpPr>
          <p:nvPr/>
        </p:nvSpPr>
        <p:spPr bwMode="auto">
          <a:xfrm>
            <a:off x="8032750" y="3881438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871" name="Rectangle 592"/>
          <p:cNvSpPr>
            <a:spLocks noChangeArrowheads="1"/>
          </p:cNvSpPr>
          <p:nvPr/>
        </p:nvSpPr>
        <p:spPr bwMode="auto">
          <a:xfrm>
            <a:off x="2579688" y="3876675"/>
            <a:ext cx="15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72" name="Line 593"/>
          <p:cNvSpPr>
            <a:spLocks noChangeShapeType="1"/>
          </p:cNvSpPr>
          <p:nvPr/>
        </p:nvSpPr>
        <p:spPr bwMode="auto">
          <a:xfrm>
            <a:off x="2579688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73" name="Rectangle 594"/>
          <p:cNvSpPr>
            <a:spLocks noChangeArrowheads="1"/>
          </p:cNvSpPr>
          <p:nvPr/>
        </p:nvSpPr>
        <p:spPr bwMode="auto">
          <a:xfrm>
            <a:off x="2581275" y="38766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74" name="Line 595"/>
          <p:cNvSpPr>
            <a:spLocks noChangeShapeType="1"/>
          </p:cNvSpPr>
          <p:nvPr/>
        </p:nvSpPr>
        <p:spPr bwMode="auto">
          <a:xfrm>
            <a:off x="2581275" y="38766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75" name="Line 596"/>
          <p:cNvSpPr>
            <a:spLocks noChangeShapeType="1"/>
          </p:cNvSpPr>
          <p:nvPr/>
        </p:nvSpPr>
        <p:spPr bwMode="auto">
          <a:xfrm>
            <a:off x="2581275" y="38766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76" name="Rectangle 597"/>
          <p:cNvSpPr>
            <a:spLocks noChangeArrowheads="1"/>
          </p:cNvSpPr>
          <p:nvPr/>
        </p:nvSpPr>
        <p:spPr bwMode="auto">
          <a:xfrm>
            <a:off x="2586038" y="38766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77" name="Line 598"/>
          <p:cNvSpPr>
            <a:spLocks noChangeShapeType="1"/>
          </p:cNvSpPr>
          <p:nvPr/>
        </p:nvSpPr>
        <p:spPr bwMode="auto">
          <a:xfrm>
            <a:off x="2586038" y="38766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78" name="Rectangle 599"/>
          <p:cNvSpPr>
            <a:spLocks noChangeArrowheads="1"/>
          </p:cNvSpPr>
          <p:nvPr/>
        </p:nvSpPr>
        <p:spPr bwMode="auto">
          <a:xfrm>
            <a:off x="3119438" y="38766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79" name="Line 600"/>
          <p:cNvSpPr>
            <a:spLocks noChangeShapeType="1"/>
          </p:cNvSpPr>
          <p:nvPr/>
        </p:nvSpPr>
        <p:spPr bwMode="auto">
          <a:xfrm>
            <a:off x="3119438" y="38766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80" name="Line 601"/>
          <p:cNvSpPr>
            <a:spLocks noChangeShapeType="1"/>
          </p:cNvSpPr>
          <p:nvPr/>
        </p:nvSpPr>
        <p:spPr bwMode="auto">
          <a:xfrm>
            <a:off x="3119438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81" name="Rectangle 602"/>
          <p:cNvSpPr>
            <a:spLocks noChangeArrowheads="1"/>
          </p:cNvSpPr>
          <p:nvPr/>
        </p:nvSpPr>
        <p:spPr bwMode="auto">
          <a:xfrm>
            <a:off x="3119438" y="387667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82" name="Line 603"/>
          <p:cNvSpPr>
            <a:spLocks noChangeShapeType="1"/>
          </p:cNvSpPr>
          <p:nvPr/>
        </p:nvSpPr>
        <p:spPr bwMode="auto">
          <a:xfrm>
            <a:off x="3119438" y="38766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83" name="Line 604"/>
          <p:cNvSpPr>
            <a:spLocks noChangeShapeType="1"/>
          </p:cNvSpPr>
          <p:nvPr/>
        </p:nvSpPr>
        <p:spPr bwMode="auto">
          <a:xfrm>
            <a:off x="3119438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86" name="Rectangle 607"/>
          <p:cNvSpPr>
            <a:spLocks noChangeArrowheads="1"/>
          </p:cNvSpPr>
          <p:nvPr/>
        </p:nvSpPr>
        <p:spPr bwMode="auto">
          <a:xfrm>
            <a:off x="3657600" y="38766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87" name="Line 608"/>
          <p:cNvSpPr>
            <a:spLocks noChangeShapeType="1"/>
          </p:cNvSpPr>
          <p:nvPr/>
        </p:nvSpPr>
        <p:spPr bwMode="auto">
          <a:xfrm>
            <a:off x="3657600" y="38766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88" name="Line 609"/>
          <p:cNvSpPr>
            <a:spLocks noChangeShapeType="1"/>
          </p:cNvSpPr>
          <p:nvPr/>
        </p:nvSpPr>
        <p:spPr bwMode="auto">
          <a:xfrm>
            <a:off x="3657600" y="38766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89" name="Rectangle 610"/>
          <p:cNvSpPr>
            <a:spLocks noChangeArrowheads="1"/>
          </p:cNvSpPr>
          <p:nvPr/>
        </p:nvSpPr>
        <p:spPr bwMode="auto">
          <a:xfrm>
            <a:off x="3659188" y="38766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0" name="Line 611"/>
          <p:cNvSpPr>
            <a:spLocks noChangeShapeType="1"/>
          </p:cNvSpPr>
          <p:nvPr/>
        </p:nvSpPr>
        <p:spPr bwMode="auto">
          <a:xfrm>
            <a:off x="3659188" y="38766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1" name="Line 612"/>
          <p:cNvSpPr>
            <a:spLocks noChangeShapeType="1"/>
          </p:cNvSpPr>
          <p:nvPr/>
        </p:nvSpPr>
        <p:spPr bwMode="auto">
          <a:xfrm>
            <a:off x="3659188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2" name="Rectangle 613"/>
          <p:cNvSpPr>
            <a:spLocks noChangeArrowheads="1"/>
          </p:cNvSpPr>
          <p:nvPr/>
        </p:nvSpPr>
        <p:spPr bwMode="auto">
          <a:xfrm>
            <a:off x="3663950" y="3876675"/>
            <a:ext cx="53498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3" name="Line 614"/>
          <p:cNvSpPr>
            <a:spLocks noChangeShapeType="1"/>
          </p:cNvSpPr>
          <p:nvPr/>
        </p:nvSpPr>
        <p:spPr bwMode="auto">
          <a:xfrm>
            <a:off x="3663950" y="3876675"/>
            <a:ext cx="534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4" name="Rectangle 615"/>
          <p:cNvSpPr>
            <a:spLocks noChangeArrowheads="1"/>
          </p:cNvSpPr>
          <p:nvPr/>
        </p:nvSpPr>
        <p:spPr bwMode="auto">
          <a:xfrm>
            <a:off x="4198938" y="38766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5" name="Line 616"/>
          <p:cNvSpPr>
            <a:spLocks noChangeShapeType="1"/>
          </p:cNvSpPr>
          <p:nvPr/>
        </p:nvSpPr>
        <p:spPr bwMode="auto">
          <a:xfrm>
            <a:off x="4198938" y="38766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6" name="Line 617"/>
          <p:cNvSpPr>
            <a:spLocks noChangeShapeType="1"/>
          </p:cNvSpPr>
          <p:nvPr/>
        </p:nvSpPr>
        <p:spPr bwMode="auto">
          <a:xfrm>
            <a:off x="4198938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7" name="Rectangle 618"/>
          <p:cNvSpPr>
            <a:spLocks noChangeArrowheads="1"/>
          </p:cNvSpPr>
          <p:nvPr/>
        </p:nvSpPr>
        <p:spPr bwMode="auto">
          <a:xfrm>
            <a:off x="4203700" y="38766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8" name="Line 619"/>
          <p:cNvSpPr>
            <a:spLocks noChangeShapeType="1"/>
          </p:cNvSpPr>
          <p:nvPr/>
        </p:nvSpPr>
        <p:spPr bwMode="auto">
          <a:xfrm>
            <a:off x="4203700" y="38766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99" name="Rectangle 620"/>
          <p:cNvSpPr>
            <a:spLocks noChangeArrowheads="1"/>
          </p:cNvSpPr>
          <p:nvPr/>
        </p:nvSpPr>
        <p:spPr bwMode="auto">
          <a:xfrm>
            <a:off x="4737100" y="387667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0" name="Line 622"/>
          <p:cNvSpPr>
            <a:spLocks noChangeShapeType="1"/>
          </p:cNvSpPr>
          <p:nvPr/>
        </p:nvSpPr>
        <p:spPr bwMode="auto">
          <a:xfrm>
            <a:off x="4737100" y="38766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1" name="Line 623"/>
          <p:cNvSpPr>
            <a:spLocks noChangeShapeType="1"/>
          </p:cNvSpPr>
          <p:nvPr/>
        </p:nvSpPr>
        <p:spPr bwMode="auto">
          <a:xfrm>
            <a:off x="4737100" y="38766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2" name="Rectangle 624"/>
          <p:cNvSpPr>
            <a:spLocks noChangeArrowheads="1"/>
          </p:cNvSpPr>
          <p:nvPr/>
        </p:nvSpPr>
        <p:spPr bwMode="auto">
          <a:xfrm>
            <a:off x="4743450" y="38766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3" name="Line 625"/>
          <p:cNvSpPr>
            <a:spLocks noChangeShapeType="1"/>
          </p:cNvSpPr>
          <p:nvPr/>
        </p:nvSpPr>
        <p:spPr bwMode="auto">
          <a:xfrm>
            <a:off x="4743450" y="38766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4" name="Rectangle 626"/>
          <p:cNvSpPr>
            <a:spLocks noChangeArrowheads="1"/>
          </p:cNvSpPr>
          <p:nvPr/>
        </p:nvSpPr>
        <p:spPr bwMode="auto">
          <a:xfrm>
            <a:off x="5276850" y="38766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5" name="Line 627"/>
          <p:cNvSpPr>
            <a:spLocks noChangeShapeType="1"/>
          </p:cNvSpPr>
          <p:nvPr/>
        </p:nvSpPr>
        <p:spPr bwMode="auto">
          <a:xfrm>
            <a:off x="5276850" y="38766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6" name="Line 628"/>
          <p:cNvSpPr>
            <a:spLocks noChangeShapeType="1"/>
          </p:cNvSpPr>
          <p:nvPr/>
        </p:nvSpPr>
        <p:spPr bwMode="auto">
          <a:xfrm>
            <a:off x="5276850" y="38766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7" name="Rectangle 629"/>
          <p:cNvSpPr>
            <a:spLocks noChangeArrowheads="1"/>
          </p:cNvSpPr>
          <p:nvPr/>
        </p:nvSpPr>
        <p:spPr bwMode="auto">
          <a:xfrm>
            <a:off x="5281613" y="3876675"/>
            <a:ext cx="5349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8" name="Line 630"/>
          <p:cNvSpPr>
            <a:spLocks noChangeShapeType="1"/>
          </p:cNvSpPr>
          <p:nvPr/>
        </p:nvSpPr>
        <p:spPr bwMode="auto">
          <a:xfrm>
            <a:off x="5281613" y="3876675"/>
            <a:ext cx="534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09" name="Rectangle 631"/>
          <p:cNvSpPr>
            <a:spLocks noChangeArrowheads="1"/>
          </p:cNvSpPr>
          <p:nvPr/>
        </p:nvSpPr>
        <p:spPr bwMode="auto">
          <a:xfrm>
            <a:off x="5816600" y="38766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0" name="Line 632"/>
          <p:cNvSpPr>
            <a:spLocks noChangeShapeType="1"/>
          </p:cNvSpPr>
          <p:nvPr/>
        </p:nvSpPr>
        <p:spPr bwMode="auto">
          <a:xfrm>
            <a:off x="5816600" y="38766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1" name="Line 633"/>
          <p:cNvSpPr>
            <a:spLocks noChangeShapeType="1"/>
          </p:cNvSpPr>
          <p:nvPr/>
        </p:nvSpPr>
        <p:spPr bwMode="auto">
          <a:xfrm>
            <a:off x="5816600" y="38766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2" name="Rectangle 634"/>
          <p:cNvSpPr>
            <a:spLocks noChangeArrowheads="1"/>
          </p:cNvSpPr>
          <p:nvPr/>
        </p:nvSpPr>
        <p:spPr bwMode="auto">
          <a:xfrm>
            <a:off x="5821363" y="3876675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3" name="Line 635"/>
          <p:cNvSpPr>
            <a:spLocks noChangeShapeType="1"/>
          </p:cNvSpPr>
          <p:nvPr/>
        </p:nvSpPr>
        <p:spPr bwMode="auto">
          <a:xfrm>
            <a:off x="5821363" y="3876675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4" name="Rectangle 636"/>
          <p:cNvSpPr>
            <a:spLocks noChangeArrowheads="1"/>
          </p:cNvSpPr>
          <p:nvPr/>
        </p:nvSpPr>
        <p:spPr bwMode="auto">
          <a:xfrm>
            <a:off x="6354763" y="38766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5" name="Line 637"/>
          <p:cNvSpPr>
            <a:spLocks noChangeShapeType="1"/>
          </p:cNvSpPr>
          <p:nvPr/>
        </p:nvSpPr>
        <p:spPr bwMode="auto">
          <a:xfrm>
            <a:off x="6354763" y="38766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6" name="Line 638"/>
          <p:cNvSpPr>
            <a:spLocks noChangeShapeType="1"/>
          </p:cNvSpPr>
          <p:nvPr/>
        </p:nvSpPr>
        <p:spPr bwMode="auto">
          <a:xfrm>
            <a:off x="6354763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7" name="Rectangle 639"/>
          <p:cNvSpPr>
            <a:spLocks noChangeArrowheads="1"/>
          </p:cNvSpPr>
          <p:nvPr/>
        </p:nvSpPr>
        <p:spPr bwMode="auto">
          <a:xfrm>
            <a:off x="6354763" y="3876675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8" name="Line 640"/>
          <p:cNvSpPr>
            <a:spLocks noChangeShapeType="1"/>
          </p:cNvSpPr>
          <p:nvPr/>
        </p:nvSpPr>
        <p:spPr bwMode="auto">
          <a:xfrm>
            <a:off x="6354763" y="38766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19" name="Line 641"/>
          <p:cNvSpPr>
            <a:spLocks noChangeShapeType="1"/>
          </p:cNvSpPr>
          <p:nvPr/>
        </p:nvSpPr>
        <p:spPr bwMode="auto">
          <a:xfrm>
            <a:off x="6354763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0" name="Rectangle 642"/>
          <p:cNvSpPr>
            <a:spLocks noChangeArrowheads="1"/>
          </p:cNvSpPr>
          <p:nvPr/>
        </p:nvSpPr>
        <p:spPr bwMode="auto">
          <a:xfrm>
            <a:off x="6361113" y="3876675"/>
            <a:ext cx="53181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1" name="Line 643"/>
          <p:cNvSpPr>
            <a:spLocks noChangeShapeType="1"/>
          </p:cNvSpPr>
          <p:nvPr/>
        </p:nvSpPr>
        <p:spPr bwMode="auto">
          <a:xfrm>
            <a:off x="6361113" y="3876675"/>
            <a:ext cx="531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2" name="Rectangle 644"/>
          <p:cNvSpPr>
            <a:spLocks noChangeArrowheads="1"/>
          </p:cNvSpPr>
          <p:nvPr/>
        </p:nvSpPr>
        <p:spPr bwMode="auto">
          <a:xfrm>
            <a:off x="6892925" y="3876675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3" name="Line 645"/>
          <p:cNvSpPr>
            <a:spLocks noChangeShapeType="1"/>
          </p:cNvSpPr>
          <p:nvPr/>
        </p:nvSpPr>
        <p:spPr bwMode="auto">
          <a:xfrm>
            <a:off x="6892925" y="38766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4" name="Line 646"/>
          <p:cNvSpPr>
            <a:spLocks noChangeShapeType="1"/>
          </p:cNvSpPr>
          <p:nvPr/>
        </p:nvSpPr>
        <p:spPr bwMode="auto">
          <a:xfrm>
            <a:off x="6892925" y="38766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5" name="Rectangle 647"/>
          <p:cNvSpPr>
            <a:spLocks noChangeArrowheads="1"/>
          </p:cNvSpPr>
          <p:nvPr/>
        </p:nvSpPr>
        <p:spPr bwMode="auto">
          <a:xfrm>
            <a:off x="6894513" y="38766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6" name="Line 648"/>
          <p:cNvSpPr>
            <a:spLocks noChangeShapeType="1"/>
          </p:cNvSpPr>
          <p:nvPr/>
        </p:nvSpPr>
        <p:spPr bwMode="auto">
          <a:xfrm>
            <a:off x="6894513" y="38766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7" name="Line 649"/>
          <p:cNvSpPr>
            <a:spLocks noChangeShapeType="1"/>
          </p:cNvSpPr>
          <p:nvPr/>
        </p:nvSpPr>
        <p:spPr bwMode="auto">
          <a:xfrm>
            <a:off x="6894513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8" name="Rectangle 650"/>
          <p:cNvSpPr>
            <a:spLocks noChangeArrowheads="1"/>
          </p:cNvSpPr>
          <p:nvPr/>
        </p:nvSpPr>
        <p:spPr bwMode="auto">
          <a:xfrm>
            <a:off x="6894513" y="3876675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9" name="Line 651"/>
          <p:cNvSpPr>
            <a:spLocks noChangeShapeType="1"/>
          </p:cNvSpPr>
          <p:nvPr/>
        </p:nvSpPr>
        <p:spPr bwMode="auto">
          <a:xfrm>
            <a:off x="6894513" y="387667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0" name="Line 652"/>
          <p:cNvSpPr>
            <a:spLocks noChangeShapeType="1"/>
          </p:cNvSpPr>
          <p:nvPr/>
        </p:nvSpPr>
        <p:spPr bwMode="auto">
          <a:xfrm>
            <a:off x="6894513" y="38766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1" name="Rectangle 653"/>
          <p:cNvSpPr>
            <a:spLocks noChangeArrowheads="1"/>
          </p:cNvSpPr>
          <p:nvPr/>
        </p:nvSpPr>
        <p:spPr bwMode="auto">
          <a:xfrm>
            <a:off x="4198938" y="3881438"/>
            <a:ext cx="4762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2" name="Line 654"/>
          <p:cNvSpPr>
            <a:spLocks noChangeShapeType="1"/>
          </p:cNvSpPr>
          <p:nvPr/>
        </p:nvSpPr>
        <p:spPr bwMode="auto">
          <a:xfrm>
            <a:off x="4198938" y="3881438"/>
            <a:ext cx="1587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3" name="Rectangle 655"/>
          <p:cNvSpPr>
            <a:spLocks noChangeArrowheads="1"/>
          </p:cNvSpPr>
          <p:nvPr/>
        </p:nvSpPr>
        <p:spPr bwMode="auto">
          <a:xfrm>
            <a:off x="4737100" y="3881438"/>
            <a:ext cx="6350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4" name="Line 656"/>
          <p:cNvSpPr>
            <a:spLocks noChangeShapeType="1"/>
          </p:cNvSpPr>
          <p:nvPr/>
        </p:nvSpPr>
        <p:spPr bwMode="auto">
          <a:xfrm>
            <a:off x="4737100" y="3881438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5" name="Rectangle 657"/>
          <p:cNvSpPr>
            <a:spLocks noChangeArrowheads="1"/>
          </p:cNvSpPr>
          <p:nvPr/>
        </p:nvSpPr>
        <p:spPr bwMode="auto">
          <a:xfrm>
            <a:off x="5276850" y="3881438"/>
            <a:ext cx="4763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6" name="Line 658"/>
          <p:cNvSpPr>
            <a:spLocks noChangeShapeType="1"/>
          </p:cNvSpPr>
          <p:nvPr/>
        </p:nvSpPr>
        <p:spPr bwMode="auto">
          <a:xfrm>
            <a:off x="5276850" y="3881438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7" name="Rectangle 659"/>
          <p:cNvSpPr>
            <a:spLocks noChangeArrowheads="1"/>
          </p:cNvSpPr>
          <p:nvPr/>
        </p:nvSpPr>
        <p:spPr bwMode="auto">
          <a:xfrm>
            <a:off x="5816600" y="3881438"/>
            <a:ext cx="4763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8" name="Line 660"/>
          <p:cNvSpPr>
            <a:spLocks noChangeShapeType="1"/>
          </p:cNvSpPr>
          <p:nvPr/>
        </p:nvSpPr>
        <p:spPr bwMode="auto">
          <a:xfrm>
            <a:off x="5816600" y="3881438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39" name="Rectangle 661"/>
          <p:cNvSpPr>
            <a:spLocks noChangeArrowheads="1"/>
          </p:cNvSpPr>
          <p:nvPr/>
        </p:nvSpPr>
        <p:spPr bwMode="auto">
          <a:xfrm>
            <a:off x="6354763" y="3881438"/>
            <a:ext cx="6350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40" name="Line 662"/>
          <p:cNvSpPr>
            <a:spLocks noChangeShapeType="1"/>
          </p:cNvSpPr>
          <p:nvPr/>
        </p:nvSpPr>
        <p:spPr bwMode="auto">
          <a:xfrm>
            <a:off x="6354763" y="3881438"/>
            <a:ext cx="1587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41" name="Rectangle 663"/>
          <p:cNvSpPr>
            <a:spLocks noChangeArrowheads="1"/>
          </p:cNvSpPr>
          <p:nvPr/>
        </p:nvSpPr>
        <p:spPr bwMode="auto">
          <a:xfrm>
            <a:off x="6894513" y="3881438"/>
            <a:ext cx="4762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42" name="Line 664"/>
          <p:cNvSpPr>
            <a:spLocks noChangeShapeType="1"/>
          </p:cNvSpPr>
          <p:nvPr/>
        </p:nvSpPr>
        <p:spPr bwMode="auto">
          <a:xfrm>
            <a:off x="6894513" y="3881438"/>
            <a:ext cx="1587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43" name="Rectangle 665"/>
          <p:cNvSpPr>
            <a:spLocks noChangeArrowheads="1"/>
          </p:cNvSpPr>
          <p:nvPr/>
        </p:nvSpPr>
        <p:spPr bwMode="auto">
          <a:xfrm>
            <a:off x="2120900" y="4397375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944" name="Rectangle 666"/>
          <p:cNvSpPr>
            <a:spLocks noChangeArrowheads="1"/>
          </p:cNvSpPr>
          <p:nvPr/>
        </p:nvSpPr>
        <p:spPr bwMode="auto">
          <a:xfrm>
            <a:off x="2640013" y="4397375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945" name="Rectangle 667"/>
          <p:cNvSpPr>
            <a:spLocks noChangeArrowheads="1"/>
          </p:cNvSpPr>
          <p:nvPr/>
        </p:nvSpPr>
        <p:spPr bwMode="auto">
          <a:xfrm>
            <a:off x="3125788" y="439896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46" name="Rectangle 668"/>
          <p:cNvSpPr>
            <a:spLocks noChangeArrowheads="1"/>
          </p:cNvSpPr>
          <p:nvPr/>
        </p:nvSpPr>
        <p:spPr bwMode="auto">
          <a:xfrm>
            <a:off x="3605213" y="439896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47" name="Rectangle 669"/>
          <p:cNvSpPr>
            <a:spLocks noChangeArrowheads="1"/>
          </p:cNvSpPr>
          <p:nvPr/>
        </p:nvSpPr>
        <p:spPr bwMode="auto">
          <a:xfrm>
            <a:off x="3125788" y="4810125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48" name="Rectangle 670"/>
          <p:cNvSpPr>
            <a:spLocks noChangeArrowheads="1"/>
          </p:cNvSpPr>
          <p:nvPr/>
        </p:nvSpPr>
        <p:spPr bwMode="auto">
          <a:xfrm>
            <a:off x="3179763" y="4397375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367" name="Rectangle 671"/>
          <p:cNvSpPr>
            <a:spLocks noChangeArrowheads="1"/>
          </p:cNvSpPr>
          <p:nvPr/>
        </p:nvSpPr>
        <p:spPr bwMode="auto">
          <a:xfrm>
            <a:off x="3179763" y="4397375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950" name="Rectangle 673"/>
          <p:cNvSpPr>
            <a:spLocks noChangeArrowheads="1"/>
          </p:cNvSpPr>
          <p:nvPr/>
        </p:nvSpPr>
        <p:spPr bwMode="auto">
          <a:xfrm>
            <a:off x="3663950" y="4398963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51" name="Rectangle 674"/>
          <p:cNvSpPr>
            <a:spLocks noChangeArrowheads="1"/>
          </p:cNvSpPr>
          <p:nvPr/>
        </p:nvSpPr>
        <p:spPr bwMode="auto">
          <a:xfrm>
            <a:off x="4143375" y="4398963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52" name="Rectangle 675"/>
          <p:cNvSpPr>
            <a:spLocks noChangeArrowheads="1"/>
          </p:cNvSpPr>
          <p:nvPr/>
        </p:nvSpPr>
        <p:spPr bwMode="auto">
          <a:xfrm>
            <a:off x="3663950" y="4810125"/>
            <a:ext cx="534988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53" name="Rectangle 676"/>
          <p:cNvSpPr>
            <a:spLocks noChangeArrowheads="1"/>
          </p:cNvSpPr>
          <p:nvPr/>
        </p:nvSpPr>
        <p:spPr bwMode="auto">
          <a:xfrm>
            <a:off x="3719513" y="4397375"/>
            <a:ext cx="4238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373" name="Rectangle 677"/>
          <p:cNvSpPr>
            <a:spLocks noChangeArrowheads="1"/>
          </p:cNvSpPr>
          <p:nvPr/>
        </p:nvSpPr>
        <p:spPr bwMode="auto">
          <a:xfrm>
            <a:off x="3719513" y="4397375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955" name="Rectangle 679"/>
          <p:cNvSpPr>
            <a:spLocks noChangeArrowheads="1"/>
          </p:cNvSpPr>
          <p:nvPr/>
        </p:nvSpPr>
        <p:spPr bwMode="auto">
          <a:xfrm>
            <a:off x="4203700" y="439896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56" name="Rectangle 680"/>
          <p:cNvSpPr>
            <a:spLocks noChangeArrowheads="1"/>
          </p:cNvSpPr>
          <p:nvPr/>
        </p:nvSpPr>
        <p:spPr bwMode="auto">
          <a:xfrm>
            <a:off x="4683125" y="439896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57" name="Rectangle 681"/>
          <p:cNvSpPr>
            <a:spLocks noChangeArrowheads="1"/>
          </p:cNvSpPr>
          <p:nvPr/>
        </p:nvSpPr>
        <p:spPr bwMode="auto">
          <a:xfrm>
            <a:off x="4203700" y="4810125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58" name="Rectangle 682"/>
          <p:cNvSpPr>
            <a:spLocks noChangeArrowheads="1"/>
          </p:cNvSpPr>
          <p:nvPr/>
        </p:nvSpPr>
        <p:spPr bwMode="auto">
          <a:xfrm>
            <a:off x="4257675" y="4397375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379" name="Rectangle 683"/>
          <p:cNvSpPr>
            <a:spLocks noChangeArrowheads="1"/>
          </p:cNvSpPr>
          <p:nvPr/>
        </p:nvSpPr>
        <p:spPr bwMode="auto">
          <a:xfrm>
            <a:off x="4257675" y="4397375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3960" name="Rectangle 685"/>
          <p:cNvSpPr>
            <a:spLocks noChangeArrowheads="1"/>
          </p:cNvSpPr>
          <p:nvPr/>
        </p:nvSpPr>
        <p:spPr bwMode="auto">
          <a:xfrm>
            <a:off x="4743450" y="4398963"/>
            <a:ext cx="53975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61" name="Rectangle 686"/>
          <p:cNvSpPr>
            <a:spLocks noChangeArrowheads="1"/>
          </p:cNvSpPr>
          <p:nvPr/>
        </p:nvSpPr>
        <p:spPr bwMode="auto">
          <a:xfrm>
            <a:off x="5222875" y="4398963"/>
            <a:ext cx="53975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62" name="Rectangle 687"/>
          <p:cNvSpPr>
            <a:spLocks noChangeArrowheads="1"/>
          </p:cNvSpPr>
          <p:nvPr/>
        </p:nvSpPr>
        <p:spPr bwMode="auto">
          <a:xfrm>
            <a:off x="4743450" y="4810125"/>
            <a:ext cx="533400" cy="984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63" name="Rectangle 688"/>
          <p:cNvSpPr>
            <a:spLocks noChangeArrowheads="1"/>
          </p:cNvSpPr>
          <p:nvPr/>
        </p:nvSpPr>
        <p:spPr bwMode="auto">
          <a:xfrm>
            <a:off x="4797425" y="4397375"/>
            <a:ext cx="425450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385" name="Rectangle 689"/>
          <p:cNvSpPr>
            <a:spLocks noChangeArrowheads="1"/>
          </p:cNvSpPr>
          <p:nvPr/>
        </p:nvSpPr>
        <p:spPr bwMode="auto">
          <a:xfrm>
            <a:off x="4797425" y="4397375"/>
            <a:ext cx="228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Arial Black" pitchFamily="34" charset="0"/>
              </a:rPr>
              <a:t>р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965" name="Rectangle 691"/>
          <p:cNvSpPr>
            <a:spLocks noChangeArrowheads="1"/>
          </p:cNvSpPr>
          <p:nvPr/>
        </p:nvSpPr>
        <p:spPr bwMode="auto">
          <a:xfrm>
            <a:off x="5281613" y="4398963"/>
            <a:ext cx="555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66" name="Rectangle 692"/>
          <p:cNvSpPr>
            <a:spLocks noChangeArrowheads="1"/>
          </p:cNvSpPr>
          <p:nvPr/>
        </p:nvSpPr>
        <p:spPr bwMode="auto">
          <a:xfrm>
            <a:off x="5761038" y="4398963"/>
            <a:ext cx="555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67" name="Rectangle 693"/>
          <p:cNvSpPr>
            <a:spLocks noChangeArrowheads="1"/>
          </p:cNvSpPr>
          <p:nvPr/>
        </p:nvSpPr>
        <p:spPr bwMode="auto">
          <a:xfrm>
            <a:off x="5281613" y="4810125"/>
            <a:ext cx="534987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68" name="Rectangle 694"/>
          <p:cNvSpPr>
            <a:spLocks noChangeArrowheads="1"/>
          </p:cNvSpPr>
          <p:nvPr/>
        </p:nvSpPr>
        <p:spPr bwMode="auto">
          <a:xfrm>
            <a:off x="5337175" y="4397375"/>
            <a:ext cx="4238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391" name="Rectangle 695"/>
          <p:cNvSpPr>
            <a:spLocks noChangeArrowheads="1"/>
          </p:cNvSpPr>
          <p:nvPr/>
        </p:nvSpPr>
        <p:spPr bwMode="auto">
          <a:xfrm>
            <a:off x="5337175" y="4397375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3970" name="Rectangle 697"/>
          <p:cNvSpPr>
            <a:spLocks noChangeArrowheads="1"/>
          </p:cNvSpPr>
          <p:nvPr/>
        </p:nvSpPr>
        <p:spPr bwMode="auto">
          <a:xfrm>
            <a:off x="5875338" y="4397375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971" name="Rectangle 698"/>
          <p:cNvSpPr>
            <a:spLocks noChangeArrowheads="1"/>
          </p:cNvSpPr>
          <p:nvPr/>
        </p:nvSpPr>
        <p:spPr bwMode="auto">
          <a:xfrm>
            <a:off x="6415088" y="4397375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972" name="Rectangle 699"/>
          <p:cNvSpPr>
            <a:spLocks noChangeArrowheads="1"/>
          </p:cNvSpPr>
          <p:nvPr/>
        </p:nvSpPr>
        <p:spPr bwMode="auto">
          <a:xfrm>
            <a:off x="6954838" y="4397375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973" name="Rectangle 700"/>
          <p:cNvSpPr>
            <a:spLocks noChangeArrowheads="1"/>
          </p:cNvSpPr>
          <p:nvPr/>
        </p:nvSpPr>
        <p:spPr bwMode="auto">
          <a:xfrm>
            <a:off x="7493000" y="4397375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974" name="Rectangle 701"/>
          <p:cNvSpPr>
            <a:spLocks noChangeArrowheads="1"/>
          </p:cNvSpPr>
          <p:nvPr/>
        </p:nvSpPr>
        <p:spPr bwMode="auto">
          <a:xfrm>
            <a:off x="8032750" y="4397375"/>
            <a:ext cx="60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3975" name="Rectangle 702"/>
          <p:cNvSpPr>
            <a:spLocks noChangeArrowheads="1"/>
          </p:cNvSpPr>
          <p:nvPr/>
        </p:nvSpPr>
        <p:spPr bwMode="auto">
          <a:xfrm>
            <a:off x="3119438" y="4392613"/>
            <a:ext cx="158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76" name="Line 703"/>
          <p:cNvSpPr>
            <a:spLocks noChangeShapeType="1"/>
          </p:cNvSpPr>
          <p:nvPr/>
        </p:nvSpPr>
        <p:spPr bwMode="auto">
          <a:xfrm>
            <a:off x="3119438" y="439261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77" name="Rectangle 704"/>
          <p:cNvSpPr>
            <a:spLocks noChangeArrowheads="1"/>
          </p:cNvSpPr>
          <p:nvPr/>
        </p:nvSpPr>
        <p:spPr bwMode="auto">
          <a:xfrm>
            <a:off x="3119438" y="43926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78" name="Line 705"/>
          <p:cNvSpPr>
            <a:spLocks noChangeShapeType="1"/>
          </p:cNvSpPr>
          <p:nvPr/>
        </p:nvSpPr>
        <p:spPr bwMode="auto">
          <a:xfrm>
            <a:off x="3119438" y="439261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79" name="Line 706"/>
          <p:cNvSpPr>
            <a:spLocks noChangeShapeType="1"/>
          </p:cNvSpPr>
          <p:nvPr/>
        </p:nvSpPr>
        <p:spPr bwMode="auto">
          <a:xfrm>
            <a:off x="3119438" y="439261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0" name="Rectangle 707"/>
          <p:cNvSpPr>
            <a:spLocks noChangeArrowheads="1"/>
          </p:cNvSpPr>
          <p:nvPr/>
        </p:nvSpPr>
        <p:spPr bwMode="auto">
          <a:xfrm>
            <a:off x="3125788" y="4392613"/>
            <a:ext cx="5318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1" name="Line 708"/>
          <p:cNvSpPr>
            <a:spLocks noChangeShapeType="1"/>
          </p:cNvSpPr>
          <p:nvPr/>
        </p:nvSpPr>
        <p:spPr bwMode="auto">
          <a:xfrm>
            <a:off x="3125788" y="4392613"/>
            <a:ext cx="531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2" name="Rectangle 709"/>
          <p:cNvSpPr>
            <a:spLocks noChangeArrowheads="1"/>
          </p:cNvSpPr>
          <p:nvPr/>
        </p:nvSpPr>
        <p:spPr bwMode="auto">
          <a:xfrm>
            <a:off x="3657600" y="4392613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3" name="Line 710"/>
          <p:cNvSpPr>
            <a:spLocks noChangeShapeType="1"/>
          </p:cNvSpPr>
          <p:nvPr/>
        </p:nvSpPr>
        <p:spPr bwMode="auto">
          <a:xfrm>
            <a:off x="3657600" y="439261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4" name="Line 711"/>
          <p:cNvSpPr>
            <a:spLocks noChangeShapeType="1"/>
          </p:cNvSpPr>
          <p:nvPr/>
        </p:nvSpPr>
        <p:spPr bwMode="auto">
          <a:xfrm>
            <a:off x="3657600" y="43926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5" name="Rectangle 712"/>
          <p:cNvSpPr>
            <a:spLocks noChangeArrowheads="1"/>
          </p:cNvSpPr>
          <p:nvPr/>
        </p:nvSpPr>
        <p:spPr bwMode="auto">
          <a:xfrm>
            <a:off x="3659188" y="4392613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6" name="Line 713"/>
          <p:cNvSpPr>
            <a:spLocks noChangeShapeType="1"/>
          </p:cNvSpPr>
          <p:nvPr/>
        </p:nvSpPr>
        <p:spPr bwMode="auto">
          <a:xfrm>
            <a:off x="3659188" y="4392613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7" name="Line 714"/>
          <p:cNvSpPr>
            <a:spLocks noChangeShapeType="1"/>
          </p:cNvSpPr>
          <p:nvPr/>
        </p:nvSpPr>
        <p:spPr bwMode="auto">
          <a:xfrm>
            <a:off x="3659188" y="439261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8" name="Rectangle 715"/>
          <p:cNvSpPr>
            <a:spLocks noChangeArrowheads="1"/>
          </p:cNvSpPr>
          <p:nvPr/>
        </p:nvSpPr>
        <p:spPr bwMode="auto">
          <a:xfrm>
            <a:off x="3663950" y="4392613"/>
            <a:ext cx="5349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89" name="Line 716"/>
          <p:cNvSpPr>
            <a:spLocks noChangeShapeType="1"/>
          </p:cNvSpPr>
          <p:nvPr/>
        </p:nvSpPr>
        <p:spPr bwMode="auto">
          <a:xfrm>
            <a:off x="3663950" y="4392613"/>
            <a:ext cx="534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0" name="Rectangle 717"/>
          <p:cNvSpPr>
            <a:spLocks noChangeArrowheads="1"/>
          </p:cNvSpPr>
          <p:nvPr/>
        </p:nvSpPr>
        <p:spPr bwMode="auto">
          <a:xfrm>
            <a:off x="4198938" y="4392613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1" name="Line 718"/>
          <p:cNvSpPr>
            <a:spLocks noChangeShapeType="1"/>
          </p:cNvSpPr>
          <p:nvPr/>
        </p:nvSpPr>
        <p:spPr bwMode="auto">
          <a:xfrm>
            <a:off x="4198938" y="4392613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2" name="Line 719"/>
          <p:cNvSpPr>
            <a:spLocks noChangeShapeType="1"/>
          </p:cNvSpPr>
          <p:nvPr/>
        </p:nvSpPr>
        <p:spPr bwMode="auto">
          <a:xfrm>
            <a:off x="4198938" y="439261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3" name="Rectangle 720"/>
          <p:cNvSpPr>
            <a:spLocks noChangeArrowheads="1"/>
          </p:cNvSpPr>
          <p:nvPr/>
        </p:nvSpPr>
        <p:spPr bwMode="auto">
          <a:xfrm>
            <a:off x="4203700" y="4392613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4" name="Line 721"/>
          <p:cNvSpPr>
            <a:spLocks noChangeShapeType="1"/>
          </p:cNvSpPr>
          <p:nvPr/>
        </p:nvSpPr>
        <p:spPr bwMode="auto">
          <a:xfrm>
            <a:off x="4203700" y="4392613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5" name="Rectangle 722"/>
          <p:cNvSpPr>
            <a:spLocks noChangeArrowheads="1"/>
          </p:cNvSpPr>
          <p:nvPr/>
        </p:nvSpPr>
        <p:spPr bwMode="auto">
          <a:xfrm>
            <a:off x="4737100" y="43926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6" name="Line 723"/>
          <p:cNvSpPr>
            <a:spLocks noChangeShapeType="1"/>
          </p:cNvSpPr>
          <p:nvPr/>
        </p:nvSpPr>
        <p:spPr bwMode="auto">
          <a:xfrm>
            <a:off x="4737100" y="439261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7" name="Line 724"/>
          <p:cNvSpPr>
            <a:spLocks noChangeShapeType="1"/>
          </p:cNvSpPr>
          <p:nvPr/>
        </p:nvSpPr>
        <p:spPr bwMode="auto">
          <a:xfrm>
            <a:off x="4737100" y="43926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8" name="Rectangle 725"/>
          <p:cNvSpPr>
            <a:spLocks noChangeArrowheads="1"/>
          </p:cNvSpPr>
          <p:nvPr/>
        </p:nvSpPr>
        <p:spPr bwMode="auto">
          <a:xfrm>
            <a:off x="4743450" y="4392613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99" name="Line 726"/>
          <p:cNvSpPr>
            <a:spLocks noChangeShapeType="1"/>
          </p:cNvSpPr>
          <p:nvPr/>
        </p:nvSpPr>
        <p:spPr bwMode="auto">
          <a:xfrm>
            <a:off x="4743450" y="4392613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0" name="Rectangle 727"/>
          <p:cNvSpPr>
            <a:spLocks noChangeArrowheads="1"/>
          </p:cNvSpPr>
          <p:nvPr/>
        </p:nvSpPr>
        <p:spPr bwMode="auto">
          <a:xfrm>
            <a:off x="5276850" y="4392613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1" name="Line 728"/>
          <p:cNvSpPr>
            <a:spLocks noChangeShapeType="1"/>
          </p:cNvSpPr>
          <p:nvPr/>
        </p:nvSpPr>
        <p:spPr bwMode="auto">
          <a:xfrm>
            <a:off x="5276850" y="439261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2" name="Line 729"/>
          <p:cNvSpPr>
            <a:spLocks noChangeShapeType="1"/>
          </p:cNvSpPr>
          <p:nvPr/>
        </p:nvSpPr>
        <p:spPr bwMode="auto">
          <a:xfrm>
            <a:off x="5276850" y="43926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3" name="Rectangle 730"/>
          <p:cNvSpPr>
            <a:spLocks noChangeArrowheads="1"/>
          </p:cNvSpPr>
          <p:nvPr/>
        </p:nvSpPr>
        <p:spPr bwMode="auto">
          <a:xfrm>
            <a:off x="5281613" y="4392613"/>
            <a:ext cx="53498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4" name="Line 731"/>
          <p:cNvSpPr>
            <a:spLocks noChangeShapeType="1"/>
          </p:cNvSpPr>
          <p:nvPr/>
        </p:nvSpPr>
        <p:spPr bwMode="auto">
          <a:xfrm>
            <a:off x="5281613" y="4392613"/>
            <a:ext cx="534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5" name="Rectangle 732"/>
          <p:cNvSpPr>
            <a:spLocks noChangeArrowheads="1"/>
          </p:cNvSpPr>
          <p:nvPr/>
        </p:nvSpPr>
        <p:spPr bwMode="auto">
          <a:xfrm>
            <a:off x="5816600" y="4392613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6" name="Line 733"/>
          <p:cNvSpPr>
            <a:spLocks noChangeShapeType="1"/>
          </p:cNvSpPr>
          <p:nvPr/>
        </p:nvSpPr>
        <p:spPr bwMode="auto">
          <a:xfrm>
            <a:off x="5816600" y="439261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7" name="Line 734"/>
          <p:cNvSpPr>
            <a:spLocks noChangeShapeType="1"/>
          </p:cNvSpPr>
          <p:nvPr/>
        </p:nvSpPr>
        <p:spPr bwMode="auto">
          <a:xfrm>
            <a:off x="5816600" y="43926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8" name="Rectangle 735"/>
          <p:cNvSpPr>
            <a:spLocks noChangeArrowheads="1"/>
          </p:cNvSpPr>
          <p:nvPr/>
        </p:nvSpPr>
        <p:spPr bwMode="auto">
          <a:xfrm>
            <a:off x="5821363" y="4392613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09" name="Line 736"/>
          <p:cNvSpPr>
            <a:spLocks noChangeShapeType="1"/>
          </p:cNvSpPr>
          <p:nvPr/>
        </p:nvSpPr>
        <p:spPr bwMode="auto">
          <a:xfrm>
            <a:off x="5821363" y="4392613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0" name="Rectangle 737"/>
          <p:cNvSpPr>
            <a:spLocks noChangeArrowheads="1"/>
          </p:cNvSpPr>
          <p:nvPr/>
        </p:nvSpPr>
        <p:spPr bwMode="auto">
          <a:xfrm>
            <a:off x="6354763" y="4392613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1" name="Line 738"/>
          <p:cNvSpPr>
            <a:spLocks noChangeShapeType="1"/>
          </p:cNvSpPr>
          <p:nvPr/>
        </p:nvSpPr>
        <p:spPr bwMode="auto">
          <a:xfrm>
            <a:off x="6354763" y="4392613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2" name="Line 739"/>
          <p:cNvSpPr>
            <a:spLocks noChangeShapeType="1"/>
          </p:cNvSpPr>
          <p:nvPr/>
        </p:nvSpPr>
        <p:spPr bwMode="auto">
          <a:xfrm>
            <a:off x="6354763" y="439261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3" name="Rectangle 740"/>
          <p:cNvSpPr>
            <a:spLocks noChangeArrowheads="1"/>
          </p:cNvSpPr>
          <p:nvPr/>
        </p:nvSpPr>
        <p:spPr bwMode="auto">
          <a:xfrm>
            <a:off x="6354763" y="43926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4" name="Line 741"/>
          <p:cNvSpPr>
            <a:spLocks noChangeShapeType="1"/>
          </p:cNvSpPr>
          <p:nvPr/>
        </p:nvSpPr>
        <p:spPr bwMode="auto">
          <a:xfrm>
            <a:off x="6354763" y="439261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5" name="Line 742"/>
          <p:cNvSpPr>
            <a:spLocks noChangeShapeType="1"/>
          </p:cNvSpPr>
          <p:nvPr/>
        </p:nvSpPr>
        <p:spPr bwMode="auto">
          <a:xfrm>
            <a:off x="6354763" y="439261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6" name="Rectangle 743"/>
          <p:cNvSpPr>
            <a:spLocks noChangeArrowheads="1"/>
          </p:cNvSpPr>
          <p:nvPr/>
        </p:nvSpPr>
        <p:spPr bwMode="auto">
          <a:xfrm>
            <a:off x="6361113" y="4392613"/>
            <a:ext cx="5318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7" name="Line 744"/>
          <p:cNvSpPr>
            <a:spLocks noChangeShapeType="1"/>
          </p:cNvSpPr>
          <p:nvPr/>
        </p:nvSpPr>
        <p:spPr bwMode="auto">
          <a:xfrm>
            <a:off x="6361113" y="4392613"/>
            <a:ext cx="531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8" name="Rectangle 745"/>
          <p:cNvSpPr>
            <a:spLocks noChangeArrowheads="1"/>
          </p:cNvSpPr>
          <p:nvPr/>
        </p:nvSpPr>
        <p:spPr bwMode="auto">
          <a:xfrm>
            <a:off x="6892925" y="4392613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19" name="Line 746"/>
          <p:cNvSpPr>
            <a:spLocks noChangeShapeType="1"/>
          </p:cNvSpPr>
          <p:nvPr/>
        </p:nvSpPr>
        <p:spPr bwMode="auto">
          <a:xfrm>
            <a:off x="6892925" y="4392613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0" name="Line 747"/>
          <p:cNvSpPr>
            <a:spLocks noChangeShapeType="1"/>
          </p:cNvSpPr>
          <p:nvPr/>
        </p:nvSpPr>
        <p:spPr bwMode="auto">
          <a:xfrm>
            <a:off x="6892925" y="4392613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1" name="Rectangle 748"/>
          <p:cNvSpPr>
            <a:spLocks noChangeArrowheads="1"/>
          </p:cNvSpPr>
          <p:nvPr/>
        </p:nvSpPr>
        <p:spPr bwMode="auto">
          <a:xfrm>
            <a:off x="6894513" y="4392613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2" name="Line 749"/>
          <p:cNvSpPr>
            <a:spLocks noChangeShapeType="1"/>
          </p:cNvSpPr>
          <p:nvPr/>
        </p:nvSpPr>
        <p:spPr bwMode="auto">
          <a:xfrm>
            <a:off x="6894513" y="4392613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3" name="Line 750"/>
          <p:cNvSpPr>
            <a:spLocks noChangeShapeType="1"/>
          </p:cNvSpPr>
          <p:nvPr/>
        </p:nvSpPr>
        <p:spPr bwMode="auto">
          <a:xfrm>
            <a:off x="6894513" y="439261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4" name="Rectangle 751"/>
          <p:cNvSpPr>
            <a:spLocks noChangeArrowheads="1"/>
          </p:cNvSpPr>
          <p:nvPr/>
        </p:nvSpPr>
        <p:spPr bwMode="auto">
          <a:xfrm>
            <a:off x="6894513" y="4392613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5" name="Line 752"/>
          <p:cNvSpPr>
            <a:spLocks noChangeShapeType="1"/>
          </p:cNvSpPr>
          <p:nvPr/>
        </p:nvSpPr>
        <p:spPr bwMode="auto">
          <a:xfrm>
            <a:off x="6894513" y="4392613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6" name="Line 753"/>
          <p:cNvSpPr>
            <a:spLocks noChangeShapeType="1"/>
          </p:cNvSpPr>
          <p:nvPr/>
        </p:nvSpPr>
        <p:spPr bwMode="auto">
          <a:xfrm>
            <a:off x="6894513" y="439261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7" name="Rectangle 754"/>
          <p:cNvSpPr>
            <a:spLocks noChangeArrowheads="1"/>
          </p:cNvSpPr>
          <p:nvPr/>
        </p:nvSpPr>
        <p:spPr bwMode="auto">
          <a:xfrm>
            <a:off x="3119438" y="439896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8" name="Line 755"/>
          <p:cNvSpPr>
            <a:spLocks noChangeShapeType="1"/>
          </p:cNvSpPr>
          <p:nvPr/>
        </p:nvSpPr>
        <p:spPr bwMode="auto">
          <a:xfrm>
            <a:off x="3119438" y="43989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9" name="Rectangle 756"/>
          <p:cNvSpPr>
            <a:spLocks noChangeArrowheads="1"/>
          </p:cNvSpPr>
          <p:nvPr/>
        </p:nvSpPr>
        <p:spPr bwMode="auto">
          <a:xfrm>
            <a:off x="3659188" y="439896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0" name="Line 757"/>
          <p:cNvSpPr>
            <a:spLocks noChangeShapeType="1"/>
          </p:cNvSpPr>
          <p:nvPr/>
        </p:nvSpPr>
        <p:spPr bwMode="auto">
          <a:xfrm>
            <a:off x="3659188" y="43989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1" name="Rectangle 758"/>
          <p:cNvSpPr>
            <a:spLocks noChangeArrowheads="1"/>
          </p:cNvSpPr>
          <p:nvPr/>
        </p:nvSpPr>
        <p:spPr bwMode="auto">
          <a:xfrm>
            <a:off x="4198938" y="439896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2" name="Line 759"/>
          <p:cNvSpPr>
            <a:spLocks noChangeShapeType="1"/>
          </p:cNvSpPr>
          <p:nvPr/>
        </p:nvSpPr>
        <p:spPr bwMode="auto">
          <a:xfrm>
            <a:off x="4198938" y="43989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3" name="Rectangle 760"/>
          <p:cNvSpPr>
            <a:spLocks noChangeArrowheads="1"/>
          </p:cNvSpPr>
          <p:nvPr/>
        </p:nvSpPr>
        <p:spPr bwMode="auto">
          <a:xfrm>
            <a:off x="4737100" y="439896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4" name="Line 761"/>
          <p:cNvSpPr>
            <a:spLocks noChangeShapeType="1"/>
          </p:cNvSpPr>
          <p:nvPr/>
        </p:nvSpPr>
        <p:spPr bwMode="auto">
          <a:xfrm>
            <a:off x="4737100" y="439896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5" name="Rectangle 762"/>
          <p:cNvSpPr>
            <a:spLocks noChangeArrowheads="1"/>
          </p:cNvSpPr>
          <p:nvPr/>
        </p:nvSpPr>
        <p:spPr bwMode="auto">
          <a:xfrm>
            <a:off x="5276850" y="439896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6" name="Line 763"/>
          <p:cNvSpPr>
            <a:spLocks noChangeShapeType="1"/>
          </p:cNvSpPr>
          <p:nvPr/>
        </p:nvSpPr>
        <p:spPr bwMode="auto">
          <a:xfrm>
            <a:off x="5276850" y="439896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7" name="Rectangle 764"/>
          <p:cNvSpPr>
            <a:spLocks noChangeArrowheads="1"/>
          </p:cNvSpPr>
          <p:nvPr/>
        </p:nvSpPr>
        <p:spPr bwMode="auto">
          <a:xfrm>
            <a:off x="5816600" y="439896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8" name="Line 765"/>
          <p:cNvSpPr>
            <a:spLocks noChangeShapeType="1"/>
          </p:cNvSpPr>
          <p:nvPr/>
        </p:nvSpPr>
        <p:spPr bwMode="auto">
          <a:xfrm>
            <a:off x="5816600" y="439896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9" name="Rectangle 766"/>
          <p:cNvSpPr>
            <a:spLocks noChangeArrowheads="1"/>
          </p:cNvSpPr>
          <p:nvPr/>
        </p:nvSpPr>
        <p:spPr bwMode="auto">
          <a:xfrm>
            <a:off x="2120900" y="49133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040" name="Rectangle 767"/>
          <p:cNvSpPr>
            <a:spLocks noChangeArrowheads="1"/>
          </p:cNvSpPr>
          <p:nvPr/>
        </p:nvSpPr>
        <p:spPr bwMode="auto">
          <a:xfrm>
            <a:off x="2640013" y="49133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041" name="Rectangle 768"/>
          <p:cNvSpPr>
            <a:spLocks noChangeArrowheads="1"/>
          </p:cNvSpPr>
          <p:nvPr/>
        </p:nvSpPr>
        <p:spPr bwMode="auto">
          <a:xfrm>
            <a:off x="3179763" y="49133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042" name="Rectangle 769"/>
          <p:cNvSpPr>
            <a:spLocks noChangeArrowheads="1"/>
          </p:cNvSpPr>
          <p:nvPr/>
        </p:nvSpPr>
        <p:spPr bwMode="auto">
          <a:xfrm>
            <a:off x="3663950" y="4913313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43" name="Rectangle 770"/>
          <p:cNvSpPr>
            <a:spLocks noChangeArrowheads="1"/>
          </p:cNvSpPr>
          <p:nvPr/>
        </p:nvSpPr>
        <p:spPr bwMode="auto">
          <a:xfrm>
            <a:off x="4143375" y="4913313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44" name="Rectangle 771"/>
          <p:cNvSpPr>
            <a:spLocks noChangeArrowheads="1"/>
          </p:cNvSpPr>
          <p:nvPr/>
        </p:nvSpPr>
        <p:spPr bwMode="auto">
          <a:xfrm>
            <a:off x="3663950" y="5324475"/>
            <a:ext cx="534988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45" name="Rectangle 772"/>
          <p:cNvSpPr>
            <a:spLocks noChangeArrowheads="1"/>
          </p:cNvSpPr>
          <p:nvPr/>
        </p:nvSpPr>
        <p:spPr bwMode="auto">
          <a:xfrm>
            <a:off x="3719513" y="4913313"/>
            <a:ext cx="4238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469" name="Rectangle 773"/>
          <p:cNvSpPr>
            <a:spLocks noChangeArrowheads="1"/>
          </p:cNvSpPr>
          <p:nvPr/>
        </p:nvSpPr>
        <p:spPr bwMode="auto">
          <a:xfrm>
            <a:off x="3719513" y="4913313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4047" name="Rectangle 775"/>
          <p:cNvSpPr>
            <a:spLocks noChangeArrowheads="1"/>
          </p:cNvSpPr>
          <p:nvPr/>
        </p:nvSpPr>
        <p:spPr bwMode="auto">
          <a:xfrm>
            <a:off x="4203700" y="491331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48" name="Rectangle 776"/>
          <p:cNvSpPr>
            <a:spLocks noChangeArrowheads="1"/>
          </p:cNvSpPr>
          <p:nvPr/>
        </p:nvSpPr>
        <p:spPr bwMode="auto">
          <a:xfrm>
            <a:off x="4683125" y="491331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49" name="Rectangle 777"/>
          <p:cNvSpPr>
            <a:spLocks noChangeArrowheads="1"/>
          </p:cNvSpPr>
          <p:nvPr/>
        </p:nvSpPr>
        <p:spPr bwMode="auto">
          <a:xfrm>
            <a:off x="4203700" y="5324475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50" name="Rectangle 778"/>
          <p:cNvSpPr>
            <a:spLocks noChangeArrowheads="1"/>
          </p:cNvSpPr>
          <p:nvPr/>
        </p:nvSpPr>
        <p:spPr bwMode="auto">
          <a:xfrm>
            <a:off x="4257675" y="4913313"/>
            <a:ext cx="425450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475" name="Rectangle 779"/>
          <p:cNvSpPr>
            <a:spLocks noChangeArrowheads="1"/>
          </p:cNvSpPr>
          <p:nvPr/>
        </p:nvSpPr>
        <p:spPr bwMode="auto">
          <a:xfrm>
            <a:off x="4257675" y="4913313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4052" name="Rectangle 781"/>
          <p:cNvSpPr>
            <a:spLocks noChangeArrowheads="1"/>
          </p:cNvSpPr>
          <p:nvPr/>
        </p:nvSpPr>
        <p:spPr bwMode="auto">
          <a:xfrm>
            <a:off x="4743450" y="4913313"/>
            <a:ext cx="53975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53" name="Rectangle 782"/>
          <p:cNvSpPr>
            <a:spLocks noChangeArrowheads="1"/>
          </p:cNvSpPr>
          <p:nvPr/>
        </p:nvSpPr>
        <p:spPr bwMode="auto">
          <a:xfrm>
            <a:off x="5222875" y="4913313"/>
            <a:ext cx="53975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54" name="Rectangle 783"/>
          <p:cNvSpPr>
            <a:spLocks noChangeArrowheads="1"/>
          </p:cNvSpPr>
          <p:nvPr/>
        </p:nvSpPr>
        <p:spPr bwMode="auto">
          <a:xfrm>
            <a:off x="4743450" y="5324475"/>
            <a:ext cx="533400" cy="984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55" name="Rectangle 784"/>
          <p:cNvSpPr>
            <a:spLocks noChangeArrowheads="1"/>
          </p:cNvSpPr>
          <p:nvPr/>
        </p:nvSpPr>
        <p:spPr bwMode="auto">
          <a:xfrm>
            <a:off x="4797425" y="4913313"/>
            <a:ext cx="425450" cy="4111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481" name="Rectangle 785"/>
          <p:cNvSpPr>
            <a:spLocks noChangeArrowheads="1"/>
          </p:cNvSpPr>
          <p:nvPr/>
        </p:nvSpPr>
        <p:spPr bwMode="auto">
          <a:xfrm>
            <a:off x="4797425" y="4913313"/>
            <a:ext cx="3254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Arial Black" pitchFamily="34" charset="0"/>
              </a:rPr>
              <a:t>ш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057" name="Rectangle 787"/>
          <p:cNvSpPr>
            <a:spLocks noChangeArrowheads="1"/>
          </p:cNvSpPr>
          <p:nvPr/>
        </p:nvSpPr>
        <p:spPr bwMode="auto">
          <a:xfrm>
            <a:off x="5281613" y="4913313"/>
            <a:ext cx="555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58" name="Rectangle 788"/>
          <p:cNvSpPr>
            <a:spLocks noChangeArrowheads="1"/>
          </p:cNvSpPr>
          <p:nvPr/>
        </p:nvSpPr>
        <p:spPr bwMode="auto">
          <a:xfrm>
            <a:off x="5761038" y="4913313"/>
            <a:ext cx="555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59" name="Rectangle 789"/>
          <p:cNvSpPr>
            <a:spLocks noChangeArrowheads="1"/>
          </p:cNvSpPr>
          <p:nvPr/>
        </p:nvSpPr>
        <p:spPr bwMode="auto">
          <a:xfrm>
            <a:off x="5281613" y="5324475"/>
            <a:ext cx="534987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60" name="Rectangle 790"/>
          <p:cNvSpPr>
            <a:spLocks noChangeArrowheads="1"/>
          </p:cNvSpPr>
          <p:nvPr/>
        </p:nvSpPr>
        <p:spPr bwMode="auto">
          <a:xfrm>
            <a:off x="5337175" y="4913313"/>
            <a:ext cx="4238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487" name="Rectangle 791"/>
          <p:cNvSpPr>
            <a:spLocks noChangeArrowheads="1"/>
          </p:cNvSpPr>
          <p:nvPr/>
        </p:nvSpPr>
        <p:spPr bwMode="auto">
          <a:xfrm>
            <a:off x="5337175" y="4913313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4062" name="Rectangle 793"/>
          <p:cNvSpPr>
            <a:spLocks noChangeArrowheads="1"/>
          </p:cNvSpPr>
          <p:nvPr/>
        </p:nvSpPr>
        <p:spPr bwMode="auto">
          <a:xfrm>
            <a:off x="5821363" y="491331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63" name="Rectangle 794"/>
          <p:cNvSpPr>
            <a:spLocks noChangeArrowheads="1"/>
          </p:cNvSpPr>
          <p:nvPr/>
        </p:nvSpPr>
        <p:spPr bwMode="auto">
          <a:xfrm>
            <a:off x="6300788" y="491331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64" name="Rectangle 795"/>
          <p:cNvSpPr>
            <a:spLocks noChangeArrowheads="1"/>
          </p:cNvSpPr>
          <p:nvPr/>
        </p:nvSpPr>
        <p:spPr bwMode="auto">
          <a:xfrm>
            <a:off x="5821363" y="5324475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65" name="Rectangle 796"/>
          <p:cNvSpPr>
            <a:spLocks noChangeArrowheads="1"/>
          </p:cNvSpPr>
          <p:nvPr/>
        </p:nvSpPr>
        <p:spPr bwMode="auto">
          <a:xfrm>
            <a:off x="5875338" y="4913313"/>
            <a:ext cx="425450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493" name="Rectangle 797"/>
          <p:cNvSpPr>
            <a:spLocks noChangeArrowheads="1"/>
          </p:cNvSpPr>
          <p:nvPr/>
        </p:nvSpPr>
        <p:spPr bwMode="auto">
          <a:xfrm>
            <a:off x="5875338" y="4913313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 dirty="0">
              <a:latin typeface="Arial Unicode MS" pitchFamily="34" charset="-128"/>
            </a:endParaRPr>
          </a:p>
        </p:txBody>
      </p:sp>
      <p:sp>
        <p:nvSpPr>
          <p:cNvPr id="14067" name="Rectangle 799"/>
          <p:cNvSpPr>
            <a:spLocks noChangeArrowheads="1"/>
          </p:cNvSpPr>
          <p:nvPr/>
        </p:nvSpPr>
        <p:spPr bwMode="auto">
          <a:xfrm>
            <a:off x="6361113" y="491331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68" name="Rectangle 800"/>
          <p:cNvSpPr>
            <a:spLocks noChangeArrowheads="1"/>
          </p:cNvSpPr>
          <p:nvPr/>
        </p:nvSpPr>
        <p:spPr bwMode="auto">
          <a:xfrm>
            <a:off x="6840538" y="4913313"/>
            <a:ext cx="53975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69" name="Rectangle 801"/>
          <p:cNvSpPr>
            <a:spLocks noChangeArrowheads="1"/>
          </p:cNvSpPr>
          <p:nvPr/>
        </p:nvSpPr>
        <p:spPr bwMode="auto">
          <a:xfrm>
            <a:off x="6361113" y="5324475"/>
            <a:ext cx="533400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499" name="Rectangle 803"/>
          <p:cNvSpPr>
            <a:spLocks noChangeArrowheads="1"/>
          </p:cNvSpPr>
          <p:nvPr/>
        </p:nvSpPr>
        <p:spPr bwMode="auto">
          <a:xfrm>
            <a:off x="6415088" y="4913313"/>
            <a:ext cx="228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FFFFFF"/>
                </a:solidFill>
                <a:latin typeface="Arial Black" pitchFamily="34" charset="0"/>
              </a:rPr>
              <a:t>о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072" name="Rectangle 805"/>
          <p:cNvSpPr>
            <a:spLocks noChangeArrowheads="1"/>
          </p:cNvSpPr>
          <p:nvPr/>
        </p:nvSpPr>
        <p:spPr bwMode="auto">
          <a:xfrm>
            <a:off x="6899275" y="4913313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73" name="Rectangle 806"/>
          <p:cNvSpPr>
            <a:spLocks noChangeArrowheads="1"/>
          </p:cNvSpPr>
          <p:nvPr/>
        </p:nvSpPr>
        <p:spPr bwMode="auto">
          <a:xfrm>
            <a:off x="7378700" y="4913313"/>
            <a:ext cx="55563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74" name="Rectangle 807"/>
          <p:cNvSpPr>
            <a:spLocks noChangeArrowheads="1"/>
          </p:cNvSpPr>
          <p:nvPr/>
        </p:nvSpPr>
        <p:spPr bwMode="auto">
          <a:xfrm>
            <a:off x="6899275" y="5324475"/>
            <a:ext cx="534988" cy="98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75" name="Rectangle 808"/>
          <p:cNvSpPr>
            <a:spLocks noChangeArrowheads="1"/>
          </p:cNvSpPr>
          <p:nvPr/>
        </p:nvSpPr>
        <p:spPr bwMode="auto">
          <a:xfrm>
            <a:off x="6401594" y="4923176"/>
            <a:ext cx="465931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77" name="Rectangle 811"/>
          <p:cNvSpPr>
            <a:spLocks noChangeArrowheads="1"/>
          </p:cNvSpPr>
          <p:nvPr/>
        </p:nvSpPr>
        <p:spPr bwMode="auto">
          <a:xfrm>
            <a:off x="7493000" y="49133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078" name="Rectangle 812"/>
          <p:cNvSpPr>
            <a:spLocks noChangeArrowheads="1"/>
          </p:cNvSpPr>
          <p:nvPr/>
        </p:nvSpPr>
        <p:spPr bwMode="auto">
          <a:xfrm>
            <a:off x="8032750" y="49133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079" name="Rectangle 813"/>
          <p:cNvSpPr>
            <a:spLocks noChangeArrowheads="1"/>
          </p:cNvSpPr>
          <p:nvPr/>
        </p:nvSpPr>
        <p:spPr bwMode="auto">
          <a:xfrm>
            <a:off x="3119438" y="4908550"/>
            <a:ext cx="15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0" name="Line 814"/>
          <p:cNvSpPr>
            <a:spLocks noChangeShapeType="1"/>
          </p:cNvSpPr>
          <p:nvPr/>
        </p:nvSpPr>
        <p:spPr bwMode="auto">
          <a:xfrm>
            <a:off x="3119438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1" name="Rectangle 815"/>
          <p:cNvSpPr>
            <a:spLocks noChangeArrowheads="1"/>
          </p:cNvSpPr>
          <p:nvPr/>
        </p:nvSpPr>
        <p:spPr bwMode="auto">
          <a:xfrm>
            <a:off x="3119438" y="49085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2" name="Line 816"/>
          <p:cNvSpPr>
            <a:spLocks noChangeShapeType="1"/>
          </p:cNvSpPr>
          <p:nvPr/>
        </p:nvSpPr>
        <p:spPr bwMode="auto">
          <a:xfrm>
            <a:off x="3119438" y="49085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3" name="Line 817"/>
          <p:cNvSpPr>
            <a:spLocks noChangeShapeType="1"/>
          </p:cNvSpPr>
          <p:nvPr/>
        </p:nvSpPr>
        <p:spPr bwMode="auto">
          <a:xfrm>
            <a:off x="3119438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4" name="Rectangle 818"/>
          <p:cNvSpPr>
            <a:spLocks noChangeArrowheads="1"/>
          </p:cNvSpPr>
          <p:nvPr/>
        </p:nvSpPr>
        <p:spPr bwMode="auto">
          <a:xfrm>
            <a:off x="3125788" y="49085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5" name="Line 819"/>
          <p:cNvSpPr>
            <a:spLocks noChangeShapeType="1"/>
          </p:cNvSpPr>
          <p:nvPr/>
        </p:nvSpPr>
        <p:spPr bwMode="auto">
          <a:xfrm>
            <a:off x="3125788" y="49085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6" name="Rectangle 820"/>
          <p:cNvSpPr>
            <a:spLocks noChangeArrowheads="1"/>
          </p:cNvSpPr>
          <p:nvPr/>
        </p:nvSpPr>
        <p:spPr bwMode="auto">
          <a:xfrm>
            <a:off x="3659188" y="49085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7" name="Line 821"/>
          <p:cNvSpPr>
            <a:spLocks noChangeShapeType="1"/>
          </p:cNvSpPr>
          <p:nvPr/>
        </p:nvSpPr>
        <p:spPr bwMode="auto">
          <a:xfrm>
            <a:off x="3659188" y="49085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8" name="Line 823"/>
          <p:cNvSpPr>
            <a:spLocks noChangeShapeType="1"/>
          </p:cNvSpPr>
          <p:nvPr/>
        </p:nvSpPr>
        <p:spPr bwMode="auto">
          <a:xfrm>
            <a:off x="3659188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89" name="Rectangle 824"/>
          <p:cNvSpPr>
            <a:spLocks noChangeArrowheads="1"/>
          </p:cNvSpPr>
          <p:nvPr/>
        </p:nvSpPr>
        <p:spPr bwMode="auto">
          <a:xfrm>
            <a:off x="3663950" y="4908550"/>
            <a:ext cx="53498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0" name="Line 825"/>
          <p:cNvSpPr>
            <a:spLocks noChangeShapeType="1"/>
          </p:cNvSpPr>
          <p:nvPr/>
        </p:nvSpPr>
        <p:spPr bwMode="auto">
          <a:xfrm>
            <a:off x="3663950" y="4908550"/>
            <a:ext cx="534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1" name="Rectangle 826"/>
          <p:cNvSpPr>
            <a:spLocks noChangeArrowheads="1"/>
          </p:cNvSpPr>
          <p:nvPr/>
        </p:nvSpPr>
        <p:spPr bwMode="auto">
          <a:xfrm>
            <a:off x="4198938" y="49085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2" name="Line 827"/>
          <p:cNvSpPr>
            <a:spLocks noChangeShapeType="1"/>
          </p:cNvSpPr>
          <p:nvPr/>
        </p:nvSpPr>
        <p:spPr bwMode="auto">
          <a:xfrm>
            <a:off x="4198938" y="49085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3" name="Line 828"/>
          <p:cNvSpPr>
            <a:spLocks noChangeShapeType="1"/>
          </p:cNvSpPr>
          <p:nvPr/>
        </p:nvSpPr>
        <p:spPr bwMode="auto">
          <a:xfrm>
            <a:off x="4198938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4" name="Rectangle 829"/>
          <p:cNvSpPr>
            <a:spLocks noChangeArrowheads="1"/>
          </p:cNvSpPr>
          <p:nvPr/>
        </p:nvSpPr>
        <p:spPr bwMode="auto">
          <a:xfrm>
            <a:off x="4203700" y="49085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5" name="Line 830"/>
          <p:cNvSpPr>
            <a:spLocks noChangeShapeType="1"/>
          </p:cNvSpPr>
          <p:nvPr/>
        </p:nvSpPr>
        <p:spPr bwMode="auto">
          <a:xfrm>
            <a:off x="4203700" y="49085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6" name="Rectangle 831"/>
          <p:cNvSpPr>
            <a:spLocks noChangeArrowheads="1"/>
          </p:cNvSpPr>
          <p:nvPr/>
        </p:nvSpPr>
        <p:spPr bwMode="auto">
          <a:xfrm>
            <a:off x="4737100" y="49085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7" name="Line 832"/>
          <p:cNvSpPr>
            <a:spLocks noChangeShapeType="1"/>
          </p:cNvSpPr>
          <p:nvPr/>
        </p:nvSpPr>
        <p:spPr bwMode="auto">
          <a:xfrm>
            <a:off x="4737100" y="49085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8" name="Line 833"/>
          <p:cNvSpPr>
            <a:spLocks noChangeShapeType="1"/>
          </p:cNvSpPr>
          <p:nvPr/>
        </p:nvSpPr>
        <p:spPr bwMode="auto">
          <a:xfrm>
            <a:off x="4737100" y="49085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99" name="Rectangle 834"/>
          <p:cNvSpPr>
            <a:spLocks noChangeArrowheads="1"/>
          </p:cNvSpPr>
          <p:nvPr/>
        </p:nvSpPr>
        <p:spPr bwMode="auto">
          <a:xfrm>
            <a:off x="4743450" y="49085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0" name="Line 835"/>
          <p:cNvSpPr>
            <a:spLocks noChangeShapeType="1"/>
          </p:cNvSpPr>
          <p:nvPr/>
        </p:nvSpPr>
        <p:spPr bwMode="auto">
          <a:xfrm>
            <a:off x="4743450" y="49085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1" name="Rectangle 836"/>
          <p:cNvSpPr>
            <a:spLocks noChangeArrowheads="1"/>
          </p:cNvSpPr>
          <p:nvPr/>
        </p:nvSpPr>
        <p:spPr bwMode="auto">
          <a:xfrm>
            <a:off x="5276850" y="49085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2" name="Line 837"/>
          <p:cNvSpPr>
            <a:spLocks noChangeShapeType="1"/>
          </p:cNvSpPr>
          <p:nvPr/>
        </p:nvSpPr>
        <p:spPr bwMode="auto">
          <a:xfrm>
            <a:off x="5276850" y="49085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3" name="Line 838"/>
          <p:cNvSpPr>
            <a:spLocks noChangeShapeType="1"/>
          </p:cNvSpPr>
          <p:nvPr/>
        </p:nvSpPr>
        <p:spPr bwMode="auto">
          <a:xfrm>
            <a:off x="5276850" y="49085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4" name="Rectangle 839"/>
          <p:cNvSpPr>
            <a:spLocks noChangeArrowheads="1"/>
          </p:cNvSpPr>
          <p:nvPr/>
        </p:nvSpPr>
        <p:spPr bwMode="auto">
          <a:xfrm>
            <a:off x="5281613" y="4908550"/>
            <a:ext cx="5349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5" name="Line 840"/>
          <p:cNvSpPr>
            <a:spLocks noChangeShapeType="1"/>
          </p:cNvSpPr>
          <p:nvPr/>
        </p:nvSpPr>
        <p:spPr bwMode="auto">
          <a:xfrm>
            <a:off x="5281613" y="4908550"/>
            <a:ext cx="534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6" name="Rectangle 841"/>
          <p:cNvSpPr>
            <a:spLocks noChangeArrowheads="1"/>
          </p:cNvSpPr>
          <p:nvPr/>
        </p:nvSpPr>
        <p:spPr bwMode="auto">
          <a:xfrm>
            <a:off x="5816600" y="49085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7" name="Line 842"/>
          <p:cNvSpPr>
            <a:spLocks noChangeShapeType="1"/>
          </p:cNvSpPr>
          <p:nvPr/>
        </p:nvSpPr>
        <p:spPr bwMode="auto">
          <a:xfrm>
            <a:off x="5816600" y="49085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8" name="Line 843"/>
          <p:cNvSpPr>
            <a:spLocks noChangeShapeType="1"/>
          </p:cNvSpPr>
          <p:nvPr/>
        </p:nvSpPr>
        <p:spPr bwMode="auto">
          <a:xfrm>
            <a:off x="5816600" y="49085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09" name="Rectangle 844"/>
          <p:cNvSpPr>
            <a:spLocks noChangeArrowheads="1"/>
          </p:cNvSpPr>
          <p:nvPr/>
        </p:nvSpPr>
        <p:spPr bwMode="auto">
          <a:xfrm>
            <a:off x="5821363" y="49085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0" name="Line 845"/>
          <p:cNvSpPr>
            <a:spLocks noChangeShapeType="1"/>
          </p:cNvSpPr>
          <p:nvPr/>
        </p:nvSpPr>
        <p:spPr bwMode="auto">
          <a:xfrm>
            <a:off x="5821363" y="49085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1" name="Rectangle 846"/>
          <p:cNvSpPr>
            <a:spLocks noChangeArrowheads="1"/>
          </p:cNvSpPr>
          <p:nvPr/>
        </p:nvSpPr>
        <p:spPr bwMode="auto">
          <a:xfrm>
            <a:off x="6354763" y="49085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2" name="Line 847"/>
          <p:cNvSpPr>
            <a:spLocks noChangeShapeType="1"/>
          </p:cNvSpPr>
          <p:nvPr/>
        </p:nvSpPr>
        <p:spPr bwMode="auto">
          <a:xfrm>
            <a:off x="6354763" y="49085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3" name="Line 848"/>
          <p:cNvSpPr>
            <a:spLocks noChangeShapeType="1"/>
          </p:cNvSpPr>
          <p:nvPr/>
        </p:nvSpPr>
        <p:spPr bwMode="auto">
          <a:xfrm>
            <a:off x="6354763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4" name="Rectangle 849"/>
          <p:cNvSpPr>
            <a:spLocks noChangeArrowheads="1"/>
          </p:cNvSpPr>
          <p:nvPr/>
        </p:nvSpPr>
        <p:spPr bwMode="auto">
          <a:xfrm>
            <a:off x="6354763" y="49085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5" name="Line 850"/>
          <p:cNvSpPr>
            <a:spLocks noChangeShapeType="1"/>
          </p:cNvSpPr>
          <p:nvPr/>
        </p:nvSpPr>
        <p:spPr bwMode="auto">
          <a:xfrm>
            <a:off x="6354763" y="49085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6" name="Line 851"/>
          <p:cNvSpPr>
            <a:spLocks noChangeShapeType="1"/>
          </p:cNvSpPr>
          <p:nvPr/>
        </p:nvSpPr>
        <p:spPr bwMode="auto">
          <a:xfrm>
            <a:off x="6354763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7" name="Rectangle 852"/>
          <p:cNvSpPr>
            <a:spLocks noChangeArrowheads="1"/>
          </p:cNvSpPr>
          <p:nvPr/>
        </p:nvSpPr>
        <p:spPr bwMode="auto">
          <a:xfrm>
            <a:off x="6361113" y="4908550"/>
            <a:ext cx="53181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8" name="Line 853"/>
          <p:cNvSpPr>
            <a:spLocks noChangeShapeType="1"/>
          </p:cNvSpPr>
          <p:nvPr/>
        </p:nvSpPr>
        <p:spPr bwMode="auto">
          <a:xfrm>
            <a:off x="6361113" y="4908550"/>
            <a:ext cx="531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19" name="Rectangle 854"/>
          <p:cNvSpPr>
            <a:spLocks noChangeArrowheads="1"/>
          </p:cNvSpPr>
          <p:nvPr/>
        </p:nvSpPr>
        <p:spPr bwMode="auto">
          <a:xfrm>
            <a:off x="6892925" y="49085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0" name="Line 855"/>
          <p:cNvSpPr>
            <a:spLocks noChangeShapeType="1"/>
          </p:cNvSpPr>
          <p:nvPr/>
        </p:nvSpPr>
        <p:spPr bwMode="auto">
          <a:xfrm>
            <a:off x="6892925" y="49085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1" name="Line 856"/>
          <p:cNvSpPr>
            <a:spLocks noChangeShapeType="1"/>
          </p:cNvSpPr>
          <p:nvPr/>
        </p:nvSpPr>
        <p:spPr bwMode="auto">
          <a:xfrm>
            <a:off x="6892925" y="49085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2" name="Rectangle 857"/>
          <p:cNvSpPr>
            <a:spLocks noChangeArrowheads="1"/>
          </p:cNvSpPr>
          <p:nvPr/>
        </p:nvSpPr>
        <p:spPr bwMode="auto">
          <a:xfrm>
            <a:off x="6894513" y="49085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3" name="Line 858"/>
          <p:cNvSpPr>
            <a:spLocks noChangeShapeType="1"/>
          </p:cNvSpPr>
          <p:nvPr/>
        </p:nvSpPr>
        <p:spPr bwMode="auto">
          <a:xfrm>
            <a:off x="6894513" y="49085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4" name="Line 859"/>
          <p:cNvSpPr>
            <a:spLocks noChangeShapeType="1"/>
          </p:cNvSpPr>
          <p:nvPr/>
        </p:nvSpPr>
        <p:spPr bwMode="auto">
          <a:xfrm>
            <a:off x="6894513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5" name="Rectangle 860"/>
          <p:cNvSpPr>
            <a:spLocks noChangeArrowheads="1"/>
          </p:cNvSpPr>
          <p:nvPr/>
        </p:nvSpPr>
        <p:spPr bwMode="auto">
          <a:xfrm>
            <a:off x="6899275" y="49085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6" name="Line 861"/>
          <p:cNvSpPr>
            <a:spLocks noChangeShapeType="1"/>
          </p:cNvSpPr>
          <p:nvPr/>
        </p:nvSpPr>
        <p:spPr bwMode="auto">
          <a:xfrm>
            <a:off x="6899275" y="49085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7" name="Rectangle 862"/>
          <p:cNvSpPr>
            <a:spLocks noChangeArrowheads="1"/>
          </p:cNvSpPr>
          <p:nvPr/>
        </p:nvSpPr>
        <p:spPr bwMode="auto">
          <a:xfrm>
            <a:off x="7432675" y="49085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8" name="Line 863"/>
          <p:cNvSpPr>
            <a:spLocks noChangeShapeType="1"/>
          </p:cNvSpPr>
          <p:nvPr/>
        </p:nvSpPr>
        <p:spPr bwMode="auto">
          <a:xfrm>
            <a:off x="7432675" y="49085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29" name="Line 864"/>
          <p:cNvSpPr>
            <a:spLocks noChangeShapeType="1"/>
          </p:cNvSpPr>
          <p:nvPr/>
        </p:nvSpPr>
        <p:spPr bwMode="auto">
          <a:xfrm>
            <a:off x="7432675" y="49085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0" name="Rectangle 865"/>
          <p:cNvSpPr>
            <a:spLocks noChangeArrowheads="1"/>
          </p:cNvSpPr>
          <p:nvPr/>
        </p:nvSpPr>
        <p:spPr bwMode="auto">
          <a:xfrm>
            <a:off x="7434263" y="49085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1" name="Line 866"/>
          <p:cNvSpPr>
            <a:spLocks noChangeShapeType="1"/>
          </p:cNvSpPr>
          <p:nvPr/>
        </p:nvSpPr>
        <p:spPr bwMode="auto">
          <a:xfrm>
            <a:off x="7434263" y="49085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2" name="Line 867"/>
          <p:cNvSpPr>
            <a:spLocks noChangeShapeType="1"/>
          </p:cNvSpPr>
          <p:nvPr/>
        </p:nvSpPr>
        <p:spPr bwMode="auto">
          <a:xfrm>
            <a:off x="7434263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" name="Rectangle 868"/>
          <p:cNvSpPr>
            <a:spLocks noChangeArrowheads="1"/>
          </p:cNvSpPr>
          <p:nvPr/>
        </p:nvSpPr>
        <p:spPr bwMode="auto">
          <a:xfrm>
            <a:off x="7434263" y="49085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4" name="Line 869"/>
          <p:cNvSpPr>
            <a:spLocks noChangeShapeType="1"/>
          </p:cNvSpPr>
          <p:nvPr/>
        </p:nvSpPr>
        <p:spPr bwMode="auto">
          <a:xfrm>
            <a:off x="7434263" y="49085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5" name="Line 870"/>
          <p:cNvSpPr>
            <a:spLocks noChangeShapeType="1"/>
          </p:cNvSpPr>
          <p:nvPr/>
        </p:nvSpPr>
        <p:spPr bwMode="auto">
          <a:xfrm>
            <a:off x="7434263" y="49085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6" name="Rectangle 871"/>
          <p:cNvSpPr>
            <a:spLocks noChangeArrowheads="1"/>
          </p:cNvSpPr>
          <p:nvPr/>
        </p:nvSpPr>
        <p:spPr bwMode="auto">
          <a:xfrm>
            <a:off x="3659188" y="491331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7" name="Line 872"/>
          <p:cNvSpPr>
            <a:spLocks noChangeShapeType="1"/>
          </p:cNvSpPr>
          <p:nvPr/>
        </p:nvSpPr>
        <p:spPr bwMode="auto">
          <a:xfrm>
            <a:off x="3659188" y="491331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8" name="Rectangle 873"/>
          <p:cNvSpPr>
            <a:spLocks noChangeArrowheads="1"/>
          </p:cNvSpPr>
          <p:nvPr/>
        </p:nvSpPr>
        <p:spPr bwMode="auto">
          <a:xfrm>
            <a:off x="4198938" y="491331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9" name="Line 874"/>
          <p:cNvSpPr>
            <a:spLocks noChangeShapeType="1"/>
          </p:cNvSpPr>
          <p:nvPr/>
        </p:nvSpPr>
        <p:spPr bwMode="auto">
          <a:xfrm>
            <a:off x="4198938" y="491331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0" name="Rectangle 875"/>
          <p:cNvSpPr>
            <a:spLocks noChangeArrowheads="1"/>
          </p:cNvSpPr>
          <p:nvPr/>
        </p:nvSpPr>
        <p:spPr bwMode="auto">
          <a:xfrm>
            <a:off x="4737100" y="491331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1" name="Line 876"/>
          <p:cNvSpPr>
            <a:spLocks noChangeShapeType="1"/>
          </p:cNvSpPr>
          <p:nvPr/>
        </p:nvSpPr>
        <p:spPr bwMode="auto">
          <a:xfrm>
            <a:off x="4737100" y="491331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2" name="Rectangle 877"/>
          <p:cNvSpPr>
            <a:spLocks noChangeArrowheads="1"/>
          </p:cNvSpPr>
          <p:nvPr/>
        </p:nvSpPr>
        <p:spPr bwMode="auto">
          <a:xfrm>
            <a:off x="5276850" y="491331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3" name="Line 878"/>
          <p:cNvSpPr>
            <a:spLocks noChangeShapeType="1"/>
          </p:cNvSpPr>
          <p:nvPr/>
        </p:nvSpPr>
        <p:spPr bwMode="auto">
          <a:xfrm>
            <a:off x="5276850" y="491331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4" name="Rectangle 879"/>
          <p:cNvSpPr>
            <a:spLocks noChangeArrowheads="1"/>
          </p:cNvSpPr>
          <p:nvPr/>
        </p:nvSpPr>
        <p:spPr bwMode="auto">
          <a:xfrm>
            <a:off x="5816600" y="491331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5" name="Line 880"/>
          <p:cNvSpPr>
            <a:spLocks noChangeShapeType="1"/>
          </p:cNvSpPr>
          <p:nvPr/>
        </p:nvSpPr>
        <p:spPr bwMode="auto">
          <a:xfrm>
            <a:off x="5816600" y="491331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6" name="Rectangle 881"/>
          <p:cNvSpPr>
            <a:spLocks noChangeArrowheads="1"/>
          </p:cNvSpPr>
          <p:nvPr/>
        </p:nvSpPr>
        <p:spPr bwMode="auto">
          <a:xfrm>
            <a:off x="6354763" y="491331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7" name="Line 882"/>
          <p:cNvSpPr>
            <a:spLocks noChangeShapeType="1"/>
          </p:cNvSpPr>
          <p:nvPr/>
        </p:nvSpPr>
        <p:spPr bwMode="auto">
          <a:xfrm>
            <a:off x="6354763" y="491331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8" name="Rectangle 883"/>
          <p:cNvSpPr>
            <a:spLocks noChangeArrowheads="1"/>
          </p:cNvSpPr>
          <p:nvPr/>
        </p:nvSpPr>
        <p:spPr bwMode="auto">
          <a:xfrm>
            <a:off x="6894513" y="491331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49" name="Line 884"/>
          <p:cNvSpPr>
            <a:spLocks noChangeShapeType="1"/>
          </p:cNvSpPr>
          <p:nvPr/>
        </p:nvSpPr>
        <p:spPr bwMode="auto">
          <a:xfrm>
            <a:off x="6894513" y="491331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50" name="Rectangle 885"/>
          <p:cNvSpPr>
            <a:spLocks noChangeArrowheads="1"/>
          </p:cNvSpPr>
          <p:nvPr/>
        </p:nvSpPr>
        <p:spPr bwMode="auto">
          <a:xfrm>
            <a:off x="7434263" y="491331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51" name="Line 886"/>
          <p:cNvSpPr>
            <a:spLocks noChangeShapeType="1"/>
          </p:cNvSpPr>
          <p:nvPr/>
        </p:nvSpPr>
        <p:spPr bwMode="auto">
          <a:xfrm>
            <a:off x="7434263" y="491331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52" name="Rectangle 887"/>
          <p:cNvSpPr>
            <a:spLocks noChangeArrowheads="1"/>
          </p:cNvSpPr>
          <p:nvPr/>
        </p:nvSpPr>
        <p:spPr bwMode="auto">
          <a:xfrm>
            <a:off x="2120900" y="54276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153" name="Rectangle 888"/>
          <p:cNvSpPr>
            <a:spLocks noChangeArrowheads="1"/>
          </p:cNvSpPr>
          <p:nvPr/>
        </p:nvSpPr>
        <p:spPr bwMode="auto">
          <a:xfrm>
            <a:off x="2586038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54" name="Rectangle 889"/>
          <p:cNvSpPr>
            <a:spLocks noChangeArrowheads="1"/>
          </p:cNvSpPr>
          <p:nvPr/>
        </p:nvSpPr>
        <p:spPr bwMode="auto">
          <a:xfrm>
            <a:off x="3065463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55" name="Rectangle 890"/>
          <p:cNvSpPr>
            <a:spLocks noChangeArrowheads="1"/>
          </p:cNvSpPr>
          <p:nvPr/>
        </p:nvSpPr>
        <p:spPr bwMode="auto">
          <a:xfrm>
            <a:off x="2586038" y="5840413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56" name="Rectangle 891"/>
          <p:cNvSpPr>
            <a:spLocks noChangeArrowheads="1"/>
          </p:cNvSpPr>
          <p:nvPr/>
        </p:nvSpPr>
        <p:spPr bwMode="auto">
          <a:xfrm>
            <a:off x="2640013" y="5427663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58" name="Rectangle 893"/>
          <p:cNvSpPr>
            <a:spLocks noChangeArrowheads="1"/>
          </p:cNvSpPr>
          <p:nvPr/>
        </p:nvSpPr>
        <p:spPr bwMode="auto">
          <a:xfrm>
            <a:off x="2820988" y="54276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 dirty="0">
                <a:solidFill>
                  <a:srgbClr val="FFFFFF"/>
                </a:solidFill>
                <a:latin typeface="Impact" pitchFamily="34" charset="0"/>
              </a:rPr>
              <a:t> </a:t>
            </a:r>
            <a:endParaRPr lang="ru-RU" dirty="0">
              <a:latin typeface="Arial Unicode MS" pitchFamily="34" charset="-128"/>
            </a:endParaRPr>
          </a:p>
        </p:txBody>
      </p:sp>
      <p:sp>
        <p:nvSpPr>
          <p:cNvPr id="14159" name="Rectangle 894"/>
          <p:cNvSpPr>
            <a:spLocks noChangeArrowheads="1"/>
          </p:cNvSpPr>
          <p:nvPr/>
        </p:nvSpPr>
        <p:spPr bwMode="auto">
          <a:xfrm>
            <a:off x="3125788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60" name="Rectangle 895"/>
          <p:cNvSpPr>
            <a:spLocks noChangeArrowheads="1"/>
          </p:cNvSpPr>
          <p:nvPr/>
        </p:nvSpPr>
        <p:spPr bwMode="auto">
          <a:xfrm>
            <a:off x="3605213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61" name="Rectangle 896"/>
          <p:cNvSpPr>
            <a:spLocks noChangeArrowheads="1"/>
          </p:cNvSpPr>
          <p:nvPr/>
        </p:nvSpPr>
        <p:spPr bwMode="auto">
          <a:xfrm>
            <a:off x="3125788" y="5840413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62" name="Rectangle 897"/>
          <p:cNvSpPr>
            <a:spLocks noChangeArrowheads="1"/>
          </p:cNvSpPr>
          <p:nvPr/>
        </p:nvSpPr>
        <p:spPr bwMode="auto">
          <a:xfrm>
            <a:off x="3179763" y="5427663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64" name="Rectangle 900"/>
          <p:cNvSpPr>
            <a:spLocks noChangeArrowheads="1"/>
          </p:cNvSpPr>
          <p:nvPr/>
        </p:nvSpPr>
        <p:spPr bwMode="auto">
          <a:xfrm>
            <a:off x="3663950" y="5427663"/>
            <a:ext cx="555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65" name="Rectangle 901"/>
          <p:cNvSpPr>
            <a:spLocks noChangeArrowheads="1"/>
          </p:cNvSpPr>
          <p:nvPr/>
        </p:nvSpPr>
        <p:spPr bwMode="auto">
          <a:xfrm>
            <a:off x="4143375" y="5427663"/>
            <a:ext cx="555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66" name="Rectangle 902"/>
          <p:cNvSpPr>
            <a:spLocks noChangeArrowheads="1"/>
          </p:cNvSpPr>
          <p:nvPr/>
        </p:nvSpPr>
        <p:spPr bwMode="auto">
          <a:xfrm>
            <a:off x="3663950" y="5840413"/>
            <a:ext cx="534988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67" name="Rectangle 903"/>
          <p:cNvSpPr>
            <a:spLocks noChangeArrowheads="1"/>
          </p:cNvSpPr>
          <p:nvPr/>
        </p:nvSpPr>
        <p:spPr bwMode="auto">
          <a:xfrm>
            <a:off x="3719513" y="5427663"/>
            <a:ext cx="4238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69" name="Rectangle 906"/>
          <p:cNvSpPr>
            <a:spLocks noChangeArrowheads="1"/>
          </p:cNvSpPr>
          <p:nvPr/>
        </p:nvSpPr>
        <p:spPr bwMode="auto">
          <a:xfrm>
            <a:off x="4203700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70" name="Rectangle 907"/>
          <p:cNvSpPr>
            <a:spLocks noChangeArrowheads="1"/>
          </p:cNvSpPr>
          <p:nvPr/>
        </p:nvSpPr>
        <p:spPr bwMode="auto">
          <a:xfrm>
            <a:off x="4683125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71" name="Rectangle 908"/>
          <p:cNvSpPr>
            <a:spLocks noChangeArrowheads="1"/>
          </p:cNvSpPr>
          <p:nvPr/>
        </p:nvSpPr>
        <p:spPr bwMode="auto">
          <a:xfrm>
            <a:off x="4203700" y="5840413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72" name="Rectangle 909"/>
          <p:cNvSpPr>
            <a:spLocks noChangeArrowheads="1"/>
          </p:cNvSpPr>
          <p:nvPr/>
        </p:nvSpPr>
        <p:spPr bwMode="auto">
          <a:xfrm>
            <a:off x="4257675" y="5427663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74" name="Rectangle 912"/>
          <p:cNvSpPr>
            <a:spLocks noChangeArrowheads="1"/>
          </p:cNvSpPr>
          <p:nvPr/>
        </p:nvSpPr>
        <p:spPr bwMode="auto">
          <a:xfrm>
            <a:off x="4743450" y="5427663"/>
            <a:ext cx="53975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75" name="Rectangle 913"/>
          <p:cNvSpPr>
            <a:spLocks noChangeArrowheads="1"/>
          </p:cNvSpPr>
          <p:nvPr/>
        </p:nvSpPr>
        <p:spPr bwMode="auto">
          <a:xfrm>
            <a:off x="5222875" y="5427663"/>
            <a:ext cx="53975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76" name="Rectangle 914"/>
          <p:cNvSpPr>
            <a:spLocks noChangeArrowheads="1"/>
          </p:cNvSpPr>
          <p:nvPr/>
        </p:nvSpPr>
        <p:spPr bwMode="auto">
          <a:xfrm>
            <a:off x="4743450" y="5840413"/>
            <a:ext cx="533400" cy="96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77" name="Rectangle 915"/>
          <p:cNvSpPr>
            <a:spLocks noChangeArrowheads="1"/>
          </p:cNvSpPr>
          <p:nvPr/>
        </p:nvSpPr>
        <p:spPr bwMode="auto">
          <a:xfrm>
            <a:off x="4797425" y="5427663"/>
            <a:ext cx="425450" cy="4127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12" name="Rectangle 916"/>
          <p:cNvSpPr>
            <a:spLocks noChangeArrowheads="1"/>
          </p:cNvSpPr>
          <p:nvPr/>
        </p:nvSpPr>
        <p:spPr bwMode="auto">
          <a:xfrm>
            <a:off x="4797425" y="5427663"/>
            <a:ext cx="228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Arial Black" pitchFamily="34" charset="0"/>
              </a:rPr>
              <a:t>а</a:t>
            </a:r>
            <a:endParaRPr lang="ru-RU">
              <a:latin typeface="Arial Black" pitchFamily="34" charset="0"/>
            </a:endParaRPr>
          </a:p>
        </p:txBody>
      </p:sp>
      <p:sp>
        <p:nvSpPr>
          <p:cNvPr id="14179" name="Rectangle 918"/>
          <p:cNvSpPr>
            <a:spLocks noChangeArrowheads="1"/>
          </p:cNvSpPr>
          <p:nvPr/>
        </p:nvSpPr>
        <p:spPr bwMode="auto">
          <a:xfrm>
            <a:off x="5281613" y="5427663"/>
            <a:ext cx="555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80" name="Rectangle 919"/>
          <p:cNvSpPr>
            <a:spLocks noChangeArrowheads="1"/>
          </p:cNvSpPr>
          <p:nvPr/>
        </p:nvSpPr>
        <p:spPr bwMode="auto">
          <a:xfrm>
            <a:off x="5761038" y="5427663"/>
            <a:ext cx="55562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81" name="Rectangle 920"/>
          <p:cNvSpPr>
            <a:spLocks noChangeArrowheads="1"/>
          </p:cNvSpPr>
          <p:nvPr/>
        </p:nvSpPr>
        <p:spPr bwMode="auto">
          <a:xfrm>
            <a:off x="5281613" y="5840413"/>
            <a:ext cx="534987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82" name="Rectangle 921"/>
          <p:cNvSpPr>
            <a:spLocks noChangeArrowheads="1"/>
          </p:cNvSpPr>
          <p:nvPr/>
        </p:nvSpPr>
        <p:spPr bwMode="auto">
          <a:xfrm>
            <a:off x="5337175" y="5427663"/>
            <a:ext cx="4238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84" name="Rectangle 924"/>
          <p:cNvSpPr>
            <a:spLocks noChangeArrowheads="1"/>
          </p:cNvSpPr>
          <p:nvPr/>
        </p:nvSpPr>
        <p:spPr bwMode="auto">
          <a:xfrm>
            <a:off x="5821363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85" name="Rectangle 925"/>
          <p:cNvSpPr>
            <a:spLocks noChangeArrowheads="1"/>
          </p:cNvSpPr>
          <p:nvPr/>
        </p:nvSpPr>
        <p:spPr bwMode="auto">
          <a:xfrm>
            <a:off x="6300788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86" name="Rectangle 926"/>
          <p:cNvSpPr>
            <a:spLocks noChangeArrowheads="1"/>
          </p:cNvSpPr>
          <p:nvPr/>
        </p:nvSpPr>
        <p:spPr bwMode="auto">
          <a:xfrm>
            <a:off x="5821363" y="5840413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87" name="Rectangle 927"/>
          <p:cNvSpPr>
            <a:spLocks noChangeArrowheads="1"/>
          </p:cNvSpPr>
          <p:nvPr/>
        </p:nvSpPr>
        <p:spPr bwMode="auto">
          <a:xfrm>
            <a:off x="5875338" y="5427663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89" name="Rectangle 930"/>
          <p:cNvSpPr>
            <a:spLocks noChangeArrowheads="1"/>
          </p:cNvSpPr>
          <p:nvPr/>
        </p:nvSpPr>
        <p:spPr bwMode="auto">
          <a:xfrm>
            <a:off x="6361113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90" name="Rectangle 931"/>
          <p:cNvSpPr>
            <a:spLocks noChangeArrowheads="1"/>
          </p:cNvSpPr>
          <p:nvPr/>
        </p:nvSpPr>
        <p:spPr bwMode="auto">
          <a:xfrm>
            <a:off x="6840538" y="5427663"/>
            <a:ext cx="53975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91" name="Rectangle 932"/>
          <p:cNvSpPr>
            <a:spLocks noChangeArrowheads="1"/>
          </p:cNvSpPr>
          <p:nvPr/>
        </p:nvSpPr>
        <p:spPr bwMode="auto">
          <a:xfrm>
            <a:off x="6361113" y="5840413"/>
            <a:ext cx="533400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92" name="Rectangle 933"/>
          <p:cNvSpPr>
            <a:spLocks noChangeArrowheads="1"/>
          </p:cNvSpPr>
          <p:nvPr/>
        </p:nvSpPr>
        <p:spPr bwMode="auto">
          <a:xfrm>
            <a:off x="6415088" y="5427663"/>
            <a:ext cx="425450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94" name="Rectangle 936"/>
          <p:cNvSpPr>
            <a:spLocks noChangeArrowheads="1"/>
          </p:cNvSpPr>
          <p:nvPr/>
        </p:nvSpPr>
        <p:spPr bwMode="auto">
          <a:xfrm>
            <a:off x="6899275" y="5427663"/>
            <a:ext cx="55563" cy="4127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95" name="Rectangle 938"/>
          <p:cNvSpPr>
            <a:spLocks noChangeArrowheads="1"/>
          </p:cNvSpPr>
          <p:nvPr/>
        </p:nvSpPr>
        <p:spPr bwMode="auto">
          <a:xfrm>
            <a:off x="6899275" y="5840413"/>
            <a:ext cx="534988" cy="96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96" name="Rectangle 939"/>
          <p:cNvSpPr>
            <a:spLocks noChangeArrowheads="1"/>
          </p:cNvSpPr>
          <p:nvPr/>
        </p:nvSpPr>
        <p:spPr bwMode="auto">
          <a:xfrm>
            <a:off x="6934200" y="5410200"/>
            <a:ext cx="5334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98" name="Rectangle 942"/>
          <p:cNvSpPr>
            <a:spLocks noChangeArrowheads="1"/>
          </p:cNvSpPr>
          <p:nvPr/>
        </p:nvSpPr>
        <p:spPr bwMode="auto">
          <a:xfrm>
            <a:off x="7493000" y="54276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199" name="Rectangle 943"/>
          <p:cNvSpPr>
            <a:spLocks noChangeArrowheads="1"/>
          </p:cNvSpPr>
          <p:nvPr/>
        </p:nvSpPr>
        <p:spPr bwMode="auto">
          <a:xfrm>
            <a:off x="8032750" y="542766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200" name="Rectangle 944"/>
          <p:cNvSpPr>
            <a:spLocks noChangeArrowheads="1"/>
          </p:cNvSpPr>
          <p:nvPr/>
        </p:nvSpPr>
        <p:spPr bwMode="auto">
          <a:xfrm>
            <a:off x="2579688" y="5422900"/>
            <a:ext cx="15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1" name="Line 945"/>
          <p:cNvSpPr>
            <a:spLocks noChangeShapeType="1"/>
          </p:cNvSpPr>
          <p:nvPr/>
        </p:nvSpPr>
        <p:spPr bwMode="auto">
          <a:xfrm>
            <a:off x="2579688" y="54229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2" name="Rectangle 946"/>
          <p:cNvSpPr>
            <a:spLocks noChangeArrowheads="1"/>
          </p:cNvSpPr>
          <p:nvPr/>
        </p:nvSpPr>
        <p:spPr bwMode="auto">
          <a:xfrm>
            <a:off x="2581275" y="542290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3" name="Line 947"/>
          <p:cNvSpPr>
            <a:spLocks noChangeShapeType="1"/>
          </p:cNvSpPr>
          <p:nvPr/>
        </p:nvSpPr>
        <p:spPr bwMode="auto">
          <a:xfrm>
            <a:off x="2581275" y="54229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4" name="Line 948"/>
          <p:cNvSpPr>
            <a:spLocks noChangeShapeType="1"/>
          </p:cNvSpPr>
          <p:nvPr/>
        </p:nvSpPr>
        <p:spPr bwMode="auto">
          <a:xfrm>
            <a:off x="2581275" y="54229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5" name="Rectangle 949"/>
          <p:cNvSpPr>
            <a:spLocks noChangeArrowheads="1"/>
          </p:cNvSpPr>
          <p:nvPr/>
        </p:nvSpPr>
        <p:spPr bwMode="auto">
          <a:xfrm>
            <a:off x="2586038" y="54229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6" name="Line 950"/>
          <p:cNvSpPr>
            <a:spLocks noChangeShapeType="1"/>
          </p:cNvSpPr>
          <p:nvPr/>
        </p:nvSpPr>
        <p:spPr bwMode="auto">
          <a:xfrm>
            <a:off x="2586038" y="54229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7" name="Rectangle 951"/>
          <p:cNvSpPr>
            <a:spLocks noChangeArrowheads="1"/>
          </p:cNvSpPr>
          <p:nvPr/>
        </p:nvSpPr>
        <p:spPr bwMode="auto">
          <a:xfrm>
            <a:off x="3119438" y="54229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8" name="Line 952"/>
          <p:cNvSpPr>
            <a:spLocks noChangeShapeType="1"/>
          </p:cNvSpPr>
          <p:nvPr/>
        </p:nvSpPr>
        <p:spPr bwMode="auto">
          <a:xfrm>
            <a:off x="3119438" y="54229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09" name="Line 953"/>
          <p:cNvSpPr>
            <a:spLocks noChangeShapeType="1"/>
          </p:cNvSpPr>
          <p:nvPr/>
        </p:nvSpPr>
        <p:spPr bwMode="auto">
          <a:xfrm>
            <a:off x="3119438" y="54229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0" name="Rectangle 954"/>
          <p:cNvSpPr>
            <a:spLocks noChangeArrowheads="1"/>
          </p:cNvSpPr>
          <p:nvPr/>
        </p:nvSpPr>
        <p:spPr bwMode="auto">
          <a:xfrm>
            <a:off x="3119438" y="542290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1" name="Line 955"/>
          <p:cNvSpPr>
            <a:spLocks noChangeShapeType="1"/>
          </p:cNvSpPr>
          <p:nvPr/>
        </p:nvSpPr>
        <p:spPr bwMode="auto">
          <a:xfrm>
            <a:off x="3119438" y="54229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2" name="Line 956"/>
          <p:cNvSpPr>
            <a:spLocks noChangeShapeType="1"/>
          </p:cNvSpPr>
          <p:nvPr/>
        </p:nvSpPr>
        <p:spPr bwMode="auto">
          <a:xfrm>
            <a:off x="3119438" y="54229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3" name="Rectangle 957"/>
          <p:cNvSpPr>
            <a:spLocks noChangeArrowheads="1"/>
          </p:cNvSpPr>
          <p:nvPr/>
        </p:nvSpPr>
        <p:spPr bwMode="auto">
          <a:xfrm>
            <a:off x="3125788" y="54229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4" name="Line 958"/>
          <p:cNvSpPr>
            <a:spLocks noChangeShapeType="1"/>
          </p:cNvSpPr>
          <p:nvPr/>
        </p:nvSpPr>
        <p:spPr bwMode="auto">
          <a:xfrm>
            <a:off x="3125788" y="54229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5" name="Rectangle 959"/>
          <p:cNvSpPr>
            <a:spLocks noChangeArrowheads="1"/>
          </p:cNvSpPr>
          <p:nvPr/>
        </p:nvSpPr>
        <p:spPr bwMode="auto">
          <a:xfrm>
            <a:off x="3659188" y="54229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6" name="Line 960"/>
          <p:cNvSpPr>
            <a:spLocks noChangeShapeType="1"/>
          </p:cNvSpPr>
          <p:nvPr/>
        </p:nvSpPr>
        <p:spPr bwMode="auto">
          <a:xfrm>
            <a:off x="3659188" y="54229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7" name="Line 961"/>
          <p:cNvSpPr>
            <a:spLocks noChangeShapeType="1"/>
          </p:cNvSpPr>
          <p:nvPr/>
        </p:nvSpPr>
        <p:spPr bwMode="auto">
          <a:xfrm>
            <a:off x="3659188" y="54229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8" name="Rectangle 962"/>
          <p:cNvSpPr>
            <a:spLocks noChangeArrowheads="1"/>
          </p:cNvSpPr>
          <p:nvPr/>
        </p:nvSpPr>
        <p:spPr bwMode="auto">
          <a:xfrm>
            <a:off x="3663950" y="5422900"/>
            <a:ext cx="53498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9" name="Line 963"/>
          <p:cNvSpPr>
            <a:spLocks noChangeShapeType="1"/>
          </p:cNvSpPr>
          <p:nvPr/>
        </p:nvSpPr>
        <p:spPr bwMode="auto">
          <a:xfrm>
            <a:off x="3663950" y="5422900"/>
            <a:ext cx="534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0" name="Rectangle 964"/>
          <p:cNvSpPr>
            <a:spLocks noChangeArrowheads="1"/>
          </p:cNvSpPr>
          <p:nvPr/>
        </p:nvSpPr>
        <p:spPr bwMode="auto">
          <a:xfrm>
            <a:off x="4198938" y="54229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1" name="Line 965"/>
          <p:cNvSpPr>
            <a:spLocks noChangeShapeType="1"/>
          </p:cNvSpPr>
          <p:nvPr/>
        </p:nvSpPr>
        <p:spPr bwMode="auto">
          <a:xfrm>
            <a:off x="4198938" y="54229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2" name="Line 966"/>
          <p:cNvSpPr>
            <a:spLocks noChangeShapeType="1"/>
          </p:cNvSpPr>
          <p:nvPr/>
        </p:nvSpPr>
        <p:spPr bwMode="auto">
          <a:xfrm>
            <a:off x="4198938" y="54229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3" name="Rectangle 967"/>
          <p:cNvSpPr>
            <a:spLocks noChangeArrowheads="1"/>
          </p:cNvSpPr>
          <p:nvPr/>
        </p:nvSpPr>
        <p:spPr bwMode="auto">
          <a:xfrm>
            <a:off x="4203700" y="54229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4" name="Line 968"/>
          <p:cNvSpPr>
            <a:spLocks noChangeShapeType="1"/>
          </p:cNvSpPr>
          <p:nvPr/>
        </p:nvSpPr>
        <p:spPr bwMode="auto">
          <a:xfrm>
            <a:off x="4203700" y="54229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5" name="Rectangle 969"/>
          <p:cNvSpPr>
            <a:spLocks noChangeArrowheads="1"/>
          </p:cNvSpPr>
          <p:nvPr/>
        </p:nvSpPr>
        <p:spPr bwMode="auto">
          <a:xfrm>
            <a:off x="4737100" y="542290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6" name="Line 970"/>
          <p:cNvSpPr>
            <a:spLocks noChangeShapeType="1"/>
          </p:cNvSpPr>
          <p:nvPr/>
        </p:nvSpPr>
        <p:spPr bwMode="auto">
          <a:xfrm>
            <a:off x="4737100" y="54229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7" name="Line 971"/>
          <p:cNvSpPr>
            <a:spLocks noChangeShapeType="1"/>
          </p:cNvSpPr>
          <p:nvPr/>
        </p:nvSpPr>
        <p:spPr bwMode="auto">
          <a:xfrm>
            <a:off x="4737100" y="54229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8" name="Rectangle 972"/>
          <p:cNvSpPr>
            <a:spLocks noChangeArrowheads="1"/>
          </p:cNvSpPr>
          <p:nvPr/>
        </p:nvSpPr>
        <p:spPr bwMode="auto">
          <a:xfrm>
            <a:off x="4743450" y="54229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29" name="Line 973"/>
          <p:cNvSpPr>
            <a:spLocks noChangeShapeType="1"/>
          </p:cNvSpPr>
          <p:nvPr/>
        </p:nvSpPr>
        <p:spPr bwMode="auto">
          <a:xfrm>
            <a:off x="4743450" y="54229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0" name="Rectangle 974"/>
          <p:cNvSpPr>
            <a:spLocks noChangeArrowheads="1"/>
          </p:cNvSpPr>
          <p:nvPr/>
        </p:nvSpPr>
        <p:spPr bwMode="auto">
          <a:xfrm>
            <a:off x="5276850" y="542290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1" name="Line 975"/>
          <p:cNvSpPr>
            <a:spLocks noChangeShapeType="1"/>
          </p:cNvSpPr>
          <p:nvPr/>
        </p:nvSpPr>
        <p:spPr bwMode="auto">
          <a:xfrm>
            <a:off x="5276850" y="54229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2" name="Line 976"/>
          <p:cNvSpPr>
            <a:spLocks noChangeShapeType="1"/>
          </p:cNvSpPr>
          <p:nvPr/>
        </p:nvSpPr>
        <p:spPr bwMode="auto">
          <a:xfrm>
            <a:off x="5276850" y="54229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3" name="Rectangle 977"/>
          <p:cNvSpPr>
            <a:spLocks noChangeArrowheads="1"/>
          </p:cNvSpPr>
          <p:nvPr/>
        </p:nvSpPr>
        <p:spPr bwMode="auto">
          <a:xfrm>
            <a:off x="5281613" y="5422900"/>
            <a:ext cx="5349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4" name="Line 978"/>
          <p:cNvSpPr>
            <a:spLocks noChangeShapeType="1"/>
          </p:cNvSpPr>
          <p:nvPr/>
        </p:nvSpPr>
        <p:spPr bwMode="auto">
          <a:xfrm>
            <a:off x="5281613" y="5422900"/>
            <a:ext cx="534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5" name="Rectangle 979"/>
          <p:cNvSpPr>
            <a:spLocks noChangeArrowheads="1"/>
          </p:cNvSpPr>
          <p:nvPr/>
        </p:nvSpPr>
        <p:spPr bwMode="auto">
          <a:xfrm>
            <a:off x="5816600" y="542290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6" name="Line 980"/>
          <p:cNvSpPr>
            <a:spLocks noChangeShapeType="1"/>
          </p:cNvSpPr>
          <p:nvPr/>
        </p:nvSpPr>
        <p:spPr bwMode="auto">
          <a:xfrm>
            <a:off x="5816600" y="54229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7" name="Line 981"/>
          <p:cNvSpPr>
            <a:spLocks noChangeShapeType="1"/>
          </p:cNvSpPr>
          <p:nvPr/>
        </p:nvSpPr>
        <p:spPr bwMode="auto">
          <a:xfrm>
            <a:off x="5816600" y="542290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8" name="Rectangle 982"/>
          <p:cNvSpPr>
            <a:spLocks noChangeArrowheads="1"/>
          </p:cNvSpPr>
          <p:nvPr/>
        </p:nvSpPr>
        <p:spPr bwMode="auto">
          <a:xfrm>
            <a:off x="5821363" y="54229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39" name="Line 983"/>
          <p:cNvSpPr>
            <a:spLocks noChangeShapeType="1"/>
          </p:cNvSpPr>
          <p:nvPr/>
        </p:nvSpPr>
        <p:spPr bwMode="auto">
          <a:xfrm>
            <a:off x="5821363" y="54229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0" name="Rectangle 984"/>
          <p:cNvSpPr>
            <a:spLocks noChangeArrowheads="1"/>
          </p:cNvSpPr>
          <p:nvPr/>
        </p:nvSpPr>
        <p:spPr bwMode="auto">
          <a:xfrm>
            <a:off x="6354763" y="542290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1" name="Line 985"/>
          <p:cNvSpPr>
            <a:spLocks noChangeShapeType="1"/>
          </p:cNvSpPr>
          <p:nvPr/>
        </p:nvSpPr>
        <p:spPr bwMode="auto">
          <a:xfrm>
            <a:off x="6354763" y="54229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2" name="Line 986"/>
          <p:cNvSpPr>
            <a:spLocks noChangeShapeType="1"/>
          </p:cNvSpPr>
          <p:nvPr/>
        </p:nvSpPr>
        <p:spPr bwMode="auto">
          <a:xfrm>
            <a:off x="6354763" y="54229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3" name="Rectangle 987"/>
          <p:cNvSpPr>
            <a:spLocks noChangeArrowheads="1"/>
          </p:cNvSpPr>
          <p:nvPr/>
        </p:nvSpPr>
        <p:spPr bwMode="auto">
          <a:xfrm>
            <a:off x="6361113" y="542290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4" name="Line 988"/>
          <p:cNvSpPr>
            <a:spLocks noChangeShapeType="1"/>
          </p:cNvSpPr>
          <p:nvPr/>
        </p:nvSpPr>
        <p:spPr bwMode="auto">
          <a:xfrm>
            <a:off x="6361113" y="542290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5" name="Rectangle 989"/>
          <p:cNvSpPr>
            <a:spLocks noChangeArrowheads="1"/>
          </p:cNvSpPr>
          <p:nvPr/>
        </p:nvSpPr>
        <p:spPr bwMode="auto">
          <a:xfrm>
            <a:off x="6894513" y="54229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6" name="Line 990"/>
          <p:cNvSpPr>
            <a:spLocks noChangeShapeType="1"/>
          </p:cNvSpPr>
          <p:nvPr/>
        </p:nvSpPr>
        <p:spPr bwMode="auto">
          <a:xfrm>
            <a:off x="6894513" y="54229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7" name="Line 991"/>
          <p:cNvSpPr>
            <a:spLocks noChangeShapeType="1"/>
          </p:cNvSpPr>
          <p:nvPr/>
        </p:nvSpPr>
        <p:spPr bwMode="auto">
          <a:xfrm>
            <a:off x="6894513" y="54229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8" name="Rectangle 992"/>
          <p:cNvSpPr>
            <a:spLocks noChangeArrowheads="1"/>
          </p:cNvSpPr>
          <p:nvPr/>
        </p:nvSpPr>
        <p:spPr bwMode="auto">
          <a:xfrm>
            <a:off x="6899275" y="5422900"/>
            <a:ext cx="53498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49" name="Line 993"/>
          <p:cNvSpPr>
            <a:spLocks noChangeShapeType="1"/>
          </p:cNvSpPr>
          <p:nvPr/>
        </p:nvSpPr>
        <p:spPr bwMode="auto">
          <a:xfrm>
            <a:off x="6899275" y="5422900"/>
            <a:ext cx="534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0" name="Rectangle 994"/>
          <p:cNvSpPr>
            <a:spLocks noChangeArrowheads="1"/>
          </p:cNvSpPr>
          <p:nvPr/>
        </p:nvSpPr>
        <p:spPr bwMode="auto">
          <a:xfrm>
            <a:off x="7434263" y="542290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1" name="Line 995"/>
          <p:cNvSpPr>
            <a:spLocks noChangeShapeType="1"/>
          </p:cNvSpPr>
          <p:nvPr/>
        </p:nvSpPr>
        <p:spPr bwMode="auto">
          <a:xfrm>
            <a:off x="7434263" y="542290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2" name="Line 996"/>
          <p:cNvSpPr>
            <a:spLocks noChangeShapeType="1"/>
          </p:cNvSpPr>
          <p:nvPr/>
        </p:nvSpPr>
        <p:spPr bwMode="auto">
          <a:xfrm>
            <a:off x="7434263" y="542290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3" name="Rectangle 997"/>
          <p:cNvSpPr>
            <a:spLocks noChangeArrowheads="1"/>
          </p:cNvSpPr>
          <p:nvPr/>
        </p:nvSpPr>
        <p:spPr bwMode="auto">
          <a:xfrm>
            <a:off x="2581275" y="542766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4" name="Line 998"/>
          <p:cNvSpPr>
            <a:spLocks noChangeShapeType="1"/>
          </p:cNvSpPr>
          <p:nvPr/>
        </p:nvSpPr>
        <p:spPr bwMode="auto">
          <a:xfrm>
            <a:off x="2581275" y="542766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5" name="Rectangle 999"/>
          <p:cNvSpPr>
            <a:spLocks noChangeArrowheads="1"/>
          </p:cNvSpPr>
          <p:nvPr/>
        </p:nvSpPr>
        <p:spPr bwMode="auto">
          <a:xfrm>
            <a:off x="3119438" y="542766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6" name="Line 1000"/>
          <p:cNvSpPr>
            <a:spLocks noChangeShapeType="1"/>
          </p:cNvSpPr>
          <p:nvPr/>
        </p:nvSpPr>
        <p:spPr bwMode="auto">
          <a:xfrm>
            <a:off x="3119438" y="54276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7" name="Rectangle 1001"/>
          <p:cNvSpPr>
            <a:spLocks noChangeArrowheads="1"/>
          </p:cNvSpPr>
          <p:nvPr/>
        </p:nvSpPr>
        <p:spPr bwMode="auto">
          <a:xfrm>
            <a:off x="3659188" y="542766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8" name="Line 1002"/>
          <p:cNvSpPr>
            <a:spLocks noChangeShapeType="1"/>
          </p:cNvSpPr>
          <p:nvPr/>
        </p:nvSpPr>
        <p:spPr bwMode="auto">
          <a:xfrm>
            <a:off x="3659188" y="54276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59" name="Rectangle 1003"/>
          <p:cNvSpPr>
            <a:spLocks noChangeArrowheads="1"/>
          </p:cNvSpPr>
          <p:nvPr/>
        </p:nvSpPr>
        <p:spPr bwMode="auto">
          <a:xfrm>
            <a:off x="4198938" y="542766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0" name="Line 1004"/>
          <p:cNvSpPr>
            <a:spLocks noChangeShapeType="1"/>
          </p:cNvSpPr>
          <p:nvPr/>
        </p:nvSpPr>
        <p:spPr bwMode="auto">
          <a:xfrm>
            <a:off x="4198938" y="54276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1" name="Rectangle 1005"/>
          <p:cNvSpPr>
            <a:spLocks noChangeArrowheads="1"/>
          </p:cNvSpPr>
          <p:nvPr/>
        </p:nvSpPr>
        <p:spPr bwMode="auto">
          <a:xfrm>
            <a:off x="4737100" y="542766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2" name="Line 1006"/>
          <p:cNvSpPr>
            <a:spLocks noChangeShapeType="1"/>
          </p:cNvSpPr>
          <p:nvPr/>
        </p:nvSpPr>
        <p:spPr bwMode="auto">
          <a:xfrm>
            <a:off x="4737100" y="542766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3" name="Rectangle 1007"/>
          <p:cNvSpPr>
            <a:spLocks noChangeArrowheads="1"/>
          </p:cNvSpPr>
          <p:nvPr/>
        </p:nvSpPr>
        <p:spPr bwMode="auto">
          <a:xfrm>
            <a:off x="5276850" y="542766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4" name="Line 1008"/>
          <p:cNvSpPr>
            <a:spLocks noChangeShapeType="1"/>
          </p:cNvSpPr>
          <p:nvPr/>
        </p:nvSpPr>
        <p:spPr bwMode="auto">
          <a:xfrm>
            <a:off x="5276850" y="542766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5" name="Rectangle 1009"/>
          <p:cNvSpPr>
            <a:spLocks noChangeArrowheads="1"/>
          </p:cNvSpPr>
          <p:nvPr/>
        </p:nvSpPr>
        <p:spPr bwMode="auto">
          <a:xfrm>
            <a:off x="5816600" y="5427663"/>
            <a:ext cx="4763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6" name="Line 1010"/>
          <p:cNvSpPr>
            <a:spLocks noChangeShapeType="1"/>
          </p:cNvSpPr>
          <p:nvPr/>
        </p:nvSpPr>
        <p:spPr bwMode="auto">
          <a:xfrm>
            <a:off x="5816600" y="5427663"/>
            <a:ext cx="1588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7" name="Rectangle 1011"/>
          <p:cNvSpPr>
            <a:spLocks noChangeArrowheads="1"/>
          </p:cNvSpPr>
          <p:nvPr/>
        </p:nvSpPr>
        <p:spPr bwMode="auto">
          <a:xfrm>
            <a:off x="6354763" y="5427663"/>
            <a:ext cx="6350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8" name="Line 1012"/>
          <p:cNvSpPr>
            <a:spLocks noChangeShapeType="1"/>
          </p:cNvSpPr>
          <p:nvPr/>
        </p:nvSpPr>
        <p:spPr bwMode="auto">
          <a:xfrm>
            <a:off x="6354763" y="54276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69" name="Rectangle 1013"/>
          <p:cNvSpPr>
            <a:spLocks noChangeArrowheads="1"/>
          </p:cNvSpPr>
          <p:nvPr/>
        </p:nvSpPr>
        <p:spPr bwMode="auto">
          <a:xfrm>
            <a:off x="6894513" y="542766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70" name="Line 1014"/>
          <p:cNvSpPr>
            <a:spLocks noChangeShapeType="1"/>
          </p:cNvSpPr>
          <p:nvPr/>
        </p:nvSpPr>
        <p:spPr bwMode="auto">
          <a:xfrm>
            <a:off x="6894513" y="54276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71" name="Rectangle 1015"/>
          <p:cNvSpPr>
            <a:spLocks noChangeArrowheads="1"/>
          </p:cNvSpPr>
          <p:nvPr/>
        </p:nvSpPr>
        <p:spPr bwMode="auto">
          <a:xfrm>
            <a:off x="7434263" y="5427663"/>
            <a:ext cx="4762" cy="509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72" name="Line 1016"/>
          <p:cNvSpPr>
            <a:spLocks noChangeShapeType="1"/>
          </p:cNvSpPr>
          <p:nvPr/>
        </p:nvSpPr>
        <p:spPr bwMode="auto">
          <a:xfrm>
            <a:off x="7434263" y="5427663"/>
            <a:ext cx="1587" cy="509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73" name="Rectangle 1017"/>
          <p:cNvSpPr>
            <a:spLocks noChangeArrowheads="1"/>
          </p:cNvSpPr>
          <p:nvPr/>
        </p:nvSpPr>
        <p:spPr bwMode="auto">
          <a:xfrm>
            <a:off x="2120900" y="59420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274" name="Rectangle 1018"/>
          <p:cNvSpPr>
            <a:spLocks noChangeArrowheads="1"/>
          </p:cNvSpPr>
          <p:nvPr/>
        </p:nvSpPr>
        <p:spPr bwMode="auto">
          <a:xfrm>
            <a:off x="2640013" y="59420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275" name="Rectangle 1019"/>
          <p:cNvSpPr>
            <a:spLocks noChangeArrowheads="1"/>
          </p:cNvSpPr>
          <p:nvPr/>
        </p:nvSpPr>
        <p:spPr bwMode="auto">
          <a:xfrm>
            <a:off x="3179763" y="59420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276" name="Rectangle 1020"/>
          <p:cNvSpPr>
            <a:spLocks noChangeArrowheads="1"/>
          </p:cNvSpPr>
          <p:nvPr/>
        </p:nvSpPr>
        <p:spPr bwMode="auto">
          <a:xfrm>
            <a:off x="3719513" y="59420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277" name="Rectangle 1021"/>
          <p:cNvSpPr>
            <a:spLocks noChangeArrowheads="1"/>
          </p:cNvSpPr>
          <p:nvPr/>
        </p:nvSpPr>
        <p:spPr bwMode="auto">
          <a:xfrm>
            <a:off x="4257675" y="5942013"/>
            <a:ext cx="603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278" name="Rectangle 1022"/>
          <p:cNvSpPr>
            <a:spLocks noChangeArrowheads="1"/>
          </p:cNvSpPr>
          <p:nvPr/>
        </p:nvSpPr>
        <p:spPr bwMode="auto">
          <a:xfrm>
            <a:off x="4743450" y="5942013"/>
            <a:ext cx="53975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79" name="Rectangle 0"/>
          <p:cNvSpPr>
            <a:spLocks noChangeArrowheads="1"/>
          </p:cNvSpPr>
          <p:nvPr/>
        </p:nvSpPr>
        <p:spPr bwMode="auto">
          <a:xfrm>
            <a:off x="5222875" y="5942013"/>
            <a:ext cx="53975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80" name="Rectangle 1"/>
          <p:cNvSpPr>
            <a:spLocks noChangeArrowheads="1"/>
          </p:cNvSpPr>
          <p:nvPr/>
        </p:nvSpPr>
        <p:spPr bwMode="auto">
          <a:xfrm>
            <a:off x="4743450" y="6356350"/>
            <a:ext cx="533400" cy="968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81" name="Rectangle 2"/>
          <p:cNvSpPr>
            <a:spLocks noChangeArrowheads="1"/>
          </p:cNvSpPr>
          <p:nvPr/>
        </p:nvSpPr>
        <p:spPr bwMode="auto">
          <a:xfrm>
            <a:off x="4797425" y="5942013"/>
            <a:ext cx="425450" cy="414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797425" y="5942013"/>
            <a:ext cx="2206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700" b="0" i="0">
                <a:solidFill>
                  <a:srgbClr val="000000"/>
                </a:solidFill>
                <a:latin typeface="Arial Black" pitchFamily="34" charset="0"/>
              </a:rPr>
              <a:t>к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283" name="Rectangle 5"/>
          <p:cNvSpPr>
            <a:spLocks noChangeArrowheads="1"/>
          </p:cNvSpPr>
          <p:nvPr/>
        </p:nvSpPr>
        <p:spPr bwMode="auto">
          <a:xfrm>
            <a:off x="5281613" y="5942013"/>
            <a:ext cx="55562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84" name="Rectangle 6"/>
          <p:cNvSpPr>
            <a:spLocks noChangeArrowheads="1"/>
          </p:cNvSpPr>
          <p:nvPr/>
        </p:nvSpPr>
        <p:spPr bwMode="auto">
          <a:xfrm>
            <a:off x="5761038" y="5942013"/>
            <a:ext cx="55562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85" name="Rectangle 7"/>
          <p:cNvSpPr>
            <a:spLocks noChangeArrowheads="1"/>
          </p:cNvSpPr>
          <p:nvPr/>
        </p:nvSpPr>
        <p:spPr bwMode="auto">
          <a:xfrm>
            <a:off x="5281613" y="6356350"/>
            <a:ext cx="534987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86" name="Rectangle 8"/>
          <p:cNvSpPr>
            <a:spLocks noChangeArrowheads="1"/>
          </p:cNvSpPr>
          <p:nvPr/>
        </p:nvSpPr>
        <p:spPr bwMode="auto">
          <a:xfrm>
            <a:off x="5337175" y="5942013"/>
            <a:ext cx="423863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88" name="Rectangle 11"/>
          <p:cNvSpPr>
            <a:spLocks noChangeArrowheads="1"/>
          </p:cNvSpPr>
          <p:nvPr/>
        </p:nvSpPr>
        <p:spPr bwMode="auto">
          <a:xfrm>
            <a:off x="5821363" y="5942013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89" name="Rectangle 12"/>
          <p:cNvSpPr>
            <a:spLocks noChangeArrowheads="1"/>
          </p:cNvSpPr>
          <p:nvPr/>
        </p:nvSpPr>
        <p:spPr bwMode="auto">
          <a:xfrm>
            <a:off x="6300788" y="5942013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90" name="Rectangle 13"/>
          <p:cNvSpPr>
            <a:spLocks noChangeArrowheads="1"/>
          </p:cNvSpPr>
          <p:nvPr/>
        </p:nvSpPr>
        <p:spPr bwMode="auto">
          <a:xfrm>
            <a:off x="5821363" y="6356350"/>
            <a:ext cx="533400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91" name="Rectangle 14"/>
          <p:cNvSpPr>
            <a:spLocks noChangeArrowheads="1"/>
          </p:cNvSpPr>
          <p:nvPr/>
        </p:nvSpPr>
        <p:spPr bwMode="auto">
          <a:xfrm>
            <a:off x="5875338" y="5942013"/>
            <a:ext cx="425450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93" name="Rectangle 17"/>
          <p:cNvSpPr>
            <a:spLocks noChangeArrowheads="1"/>
          </p:cNvSpPr>
          <p:nvPr/>
        </p:nvSpPr>
        <p:spPr bwMode="auto">
          <a:xfrm>
            <a:off x="6361113" y="5942013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94" name="Rectangle 18"/>
          <p:cNvSpPr>
            <a:spLocks noChangeArrowheads="1"/>
          </p:cNvSpPr>
          <p:nvPr/>
        </p:nvSpPr>
        <p:spPr bwMode="auto">
          <a:xfrm>
            <a:off x="6840538" y="5942013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95" name="Rectangle 19"/>
          <p:cNvSpPr>
            <a:spLocks noChangeArrowheads="1"/>
          </p:cNvSpPr>
          <p:nvPr/>
        </p:nvSpPr>
        <p:spPr bwMode="auto">
          <a:xfrm>
            <a:off x="6361113" y="6356350"/>
            <a:ext cx="533400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96" name="Rectangle 20"/>
          <p:cNvSpPr>
            <a:spLocks noChangeArrowheads="1"/>
          </p:cNvSpPr>
          <p:nvPr/>
        </p:nvSpPr>
        <p:spPr bwMode="auto">
          <a:xfrm>
            <a:off x="6415088" y="5942013"/>
            <a:ext cx="425450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98" name="Rectangle 23"/>
          <p:cNvSpPr>
            <a:spLocks noChangeArrowheads="1"/>
          </p:cNvSpPr>
          <p:nvPr/>
        </p:nvSpPr>
        <p:spPr bwMode="auto">
          <a:xfrm>
            <a:off x="6899275" y="5942013"/>
            <a:ext cx="55563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99" name="Rectangle 24"/>
          <p:cNvSpPr>
            <a:spLocks noChangeArrowheads="1"/>
          </p:cNvSpPr>
          <p:nvPr/>
        </p:nvSpPr>
        <p:spPr bwMode="auto">
          <a:xfrm>
            <a:off x="7378700" y="5942013"/>
            <a:ext cx="55563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00" name="Rectangle 25"/>
          <p:cNvSpPr>
            <a:spLocks noChangeArrowheads="1"/>
          </p:cNvSpPr>
          <p:nvPr/>
        </p:nvSpPr>
        <p:spPr bwMode="auto">
          <a:xfrm>
            <a:off x="6899275" y="6356350"/>
            <a:ext cx="534988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01" name="Rectangle 26"/>
          <p:cNvSpPr>
            <a:spLocks noChangeArrowheads="1"/>
          </p:cNvSpPr>
          <p:nvPr/>
        </p:nvSpPr>
        <p:spPr bwMode="auto">
          <a:xfrm>
            <a:off x="6954838" y="5942013"/>
            <a:ext cx="423862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03" name="Rectangle 29"/>
          <p:cNvSpPr>
            <a:spLocks noChangeArrowheads="1"/>
          </p:cNvSpPr>
          <p:nvPr/>
        </p:nvSpPr>
        <p:spPr bwMode="auto">
          <a:xfrm>
            <a:off x="7439025" y="5942013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04" name="Rectangle 30"/>
          <p:cNvSpPr>
            <a:spLocks noChangeArrowheads="1"/>
          </p:cNvSpPr>
          <p:nvPr/>
        </p:nvSpPr>
        <p:spPr bwMode="auto">
          <a:xfrm>
            <a:off x="7918450" y="5942013"/>
            <a:ext cx="53975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05" name="Rectangle 31"/>
          <p:cNvSpPr>
            <a:spLocks noChangeArrowheads="1"/>
          </p:cNvSpPr>
          <p:nvPr/>
        </p:nvSpPr>
        <p:spPr bwMode="auto">
          <a:xfrm>
            <a:off x="7439025" y="6356350"/>
            <a:ext cx="533400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06" name="Rectangle 32"/>
          <p:cNvSpPr>
            <a:spLocks noChangeArrowheads="1"/>
          </p:cNvSpPr>
          <p:nvPr/>
        </p:nvSpPr>
        <p:spPr bwMode="auto">
          <a:xfrm>
            <a:off x="7493000" y="5942013"/>
            <a:ext cx="425450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08" name="Rectangle 35"/>
          <p:cNvSpPr>
            <a:spLocks noChangeArrowheads="1"/>
          </p:cNvSpPr>
          <p:nvPr/>
        </p:nvSpPr>
        <p:spPr bwMode="auto">
          <a:xfrm>
            <a:off x="7977188" y="5942013"/>
            <a:ext cx="55562" cy="414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09" name="Rectangle 36"/>
          <p:cNvSpPr>
            <a:spLocks noChangeArrowheads="1"/>
          </p:cNvSpPr>
          <p:nvPr/>
        </p:nvSpPr>
        <p:spPr bwMode="auto">
          <a:xfrm>
            <a:off x="7977188" y="6356350"/>
            <a:ext cx="468312" cy="96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0" name="Rectangle 37"/>
          <p:cNvSpPr>
            <a:spLocks noChangeArrowheads="1"/>
          </p:cNvSpPr>
          <p:nvPr/>
        </p:nvSpPr>
        <p:spPr bwMode="auto">
          <a:xfrm>
            <a:off x="8032750" y="5942013"/>
            <a:ext cx="501650" cy="5349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2" name="Rectangle 40"/>
          <p:cNvSpPr>
            <a:spLocks noChangeArrowheads="1"/>
          </p:cNvSpPr>
          <p:nvPr/>
        </p:nvSpPr>
        <p:spPr bwMode="auto">
          <a:xfrm>
            <a:off x="2579688" y="5937250"/>
            <a:ext cx="15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3" name="Line 41"/>
          <p:cNvSpPr>
            <a:spLocks noChangeShapeType="1"/>
          </p:cNvSpPr>
          <p:nvPr/>
        </p:nvSpPr>
        <p:spPr bwMode="auto">
          <a:xfrm>
            <a:off x="2579688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4" name="Rectangle 42"/>
          <p:cNvSpPr>
            <a:spLocks noChangeArrowheads="1"/>
          </p:cNvSpPr>
          <p:nvPr/>
        </p:nvSpPr>
        <p:spPr bwMode="auto">
          <a:xfrm>
            <a:off x="2581275" y="59372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5" name="Line 43"/>
          <p:cNvSpPr>
            <a:spLocks noChangeShapeType="1"/>
          </p:cNvSpPr>
          <p:nvPr/>
        </p:nvSpPr>
        <p:spPr bwMode="auto">
          <a:xfrm>
            <a:off x="2581275" y="59372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6" name="Line 44"/>
          <p:cNvSpPr>
            <a:spLocks noChangeShapeType="1"/>
          </p:cNvSpPr>
          <p:nvPr/>
        </p:nvSpPr>
        <p:spPr bwMode="auto">
          <a:xfrm>
            <a:off x="2581275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7" name="Rectangle 45"/>
          <p:cNvSpPr>
            <a:spLocks noChangeArrowheads="1"/>
          </p:cNvSpPr>
          <p:nvPr/>
        </p:nvSpPr>
        <p:spPr bwMode="auto">
          <a:xfrm>
            <a:off x="2586038" y="59372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8" name="Line 46"/>
          <p:cNvSpPr>
            <a:spLocks noChangeShapeType="1"/>
          </p:cNvSpPr>
          <p:nvPr/>
        </p:nvSpPr>
        <p:spPr bwMode="auto">
          <a:xfrm>
            <a:off x="2586038" y="59372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19" name="Rectangle 47"/>
          <p:cNvSpPr>
            <a:spLocks noChangeArrowheads="1"/>
          </p:cNvSpPr>
          <p:nvPr/>
        </p:nvSpPr>
        <p:spPr bwMode="auto">
          <a:xfrm>
            <a:off x="3119438" y="59372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0" name="Line 48"/>
          <p:cNvSpPr>
            <a:spLocks noChangeShapeType="1"/>
          </p:cNvSpPr>
          <p:nvPr/>
        </p:nvSpPr>
        <p:spPr bwMode="auto">
          <a:xfrm>
            <a:off x="3119438" y="59372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1" name="Line 49"/>
          <p:cNvSpPr>
            <a:spLocks noChangeShapeType="1"/>
          </p:cNvSpPr>
          <p:nvPr/>
        </p:nvSpPr>
        <p:spPr bwMode="auto">
          <a:xfrm>
            <a:off x="3119438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2" name="Rectangle 50"/>
          <p:cNvSpPr>
            <a:spLocks noChangeArrowheads="1"/>
          </p:cNvSpPr>
          <p:nvPr/>
        </p:nvSpPr>
        <p:spPr bwMode="auto">
          <a:xfrm>
            <a:off x="3119438" y="59372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3" name="Line 51"/>
          <p:cNvSpPr>
            <a:spLocks noChangeShapeType="1"/>
          </p:cNvSpPr>
          <p:nvPr/>
        </p:nvSpPr>
        <p:spPr bwMode="auto">
          <a:xfrm>
            <a:off x="3119438" y="59372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4" name="Line 52"/>
          <p:cNvSpPr>
            <a:spLocks noChangeShapeType="1"/>
          </p:cNvSpPr>
          <p:nvPr/>
        </p:nvSpPr>
        <p:spPr bwMode="auto">
          <a:xfrm>
            <a:off x="3119438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5" name="Rectangle 53"/>
          <p:cNvSpPr>
            <a:spLocks noChangeArrowheads="1"/>
          </p:cNvSpPr>
          <p:nvPr/>
        </p:nvSpPr>
        <p:spPr bwMode="auto">
          <a:xfrm>
            <a:off x="3125788" y="5937250"/>
            <a:ext cx="53181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6" name="Line 54"/>
          <p:cNvSpPr>
            <a:spLocks noChangeShapeType="1"/>
          </p:cNvSpPr>
          <p:nvPr/>
        </p:nvSpPr>
        <p:spPr bwMode="auto">
          <a:xfrm>
            <a:off x="3125788" y="5937250"/>
            <a:ext cx="531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7" name="Rectangle 55"/>
          <p:cNvSpPr>
            <a:spLocks noChangeArrowheads="1"/>
          </p:cNvSpPr>
          <p:nvPr/>
        </p:nvSpPr>
        <p:spPr bwMode="auto">
          <a:xfrm>
            <a:off x="3657600" y="59372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8" name="Line 56"/>
          <p:cNvSpPr>
            <a:spLocks noChangeShapeType="1"/>
          </p:cNvSpPr>
          <p:nvPr/>
        </p:nvSpPr>
        <p:spPr bwMode="auto">
          <a:xfrm>
            <a:off x="3657600" y="59372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29" name="Line 57"/>
          <p:cNvSpPr>
            <a:spLocks noChangeShapeType="1"/>
          </p:cNvSpPr>
          <p:nvPr/>
        </p:nvSpPr>
        <p:spPr bwMode="auto">
          <a:xfrm>
            <a:off x="3657600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0" name="Rectangle 58"/>
          <p:cNvSpPr>
            <a:spLocks noChangeArrowheads="1"/>
          </p:cNvSpPr>
          <p:nvPr/>
        </p:nvSpPr>
        <p:spPr bwMode="auto">
          <a:xfrm>
            <a:off x="3659188" y="59372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1" name="Line 59"/>
          <p:cNvSpPr>
            <a:spLocks noChangeShapeType="1"/>
          </p:cNvSpPr>
          <p:nvPr/>
        </p:nvSpPr>
        <p:spPr bwMode="auto">
          <a:xfrm>
            <a:off x="3659188" y="59372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2" name="Line 60"/>
          <p:cNvSpPr>
            <a:spLocks noChangeShapeType="1"/>
          </p:cNvSpPr>
          <p:nvPr/>
        </p:nvSpPr>
        <p:spPr bwMode="auto">
          <a:xfrm>
            <a:off x="3659188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3" name="Rectangle 61"/>
          <p:cNvSpPr>
            <a:spLocks noChangeArrowheads="1"/>
          </p:cNvSpPr>
          <p:nvPr/>
        </p:nvSpPr>
        <p:spPr bwMode="auto">
          <a:xfrm>
            <a:off x="3663950" y="59372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4" name="Line 62"/>
          <p:cNvSpPr>
            <a:spLocks noChangeShapeType="1"/>
          </p:cNvSpPr>
          <p:nvPr/>
        </p:nvSpPr>
        <p:spPr bwMode="auto">
          <a:xfrm>
            <a:off x="3663950" y="59372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5" name="Rectangle 63"/>
          <p:cNvSpPr>
            <a:spLocks noChangeArrowheads="1"/>
          </p:cNvSpPr>
          <p:nvPr/>
        </p:nvSpPr>
        <p:spPr bwMode="auto">
          <a:xfrm>
            <a:off x="4197350" y="59372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6" name="Line 64"/>
          <p:cNvSpPr>
            <a:spLocks noChangeShapeType="1"/>
          </p:cNvSpPr>
          <p:nvPr/>
        </p:nvSpPr>
        <p:spPr bwMode="auto">
          <a:xfrm>
            <a:off x="4197350" y="59372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7" name="Line 65"/>
          <p:cNvSpPr>
            <a:spLocks noChangeShapeType="1"/>
          </p:cNvSpPr>
          <p:nvPr/>
        </p:nvSpPr>
        <p:spPr bwMode="auto">
          <a:xfrm>
            <a:off x="4197350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8" name="Rectangle 66"/>
          <p:cNvSpPr>
            <a:spLocks noChangeArrowheads="1"/>
          </p:cNvSpPr>
          <p:nvPr/>
        </p:nvSpPr>
        <p:spPr bwMode="auto">
          <a:xfrm>
            <a:off x="4198938" y="59372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9" name="Line 67"/>
          <p:cNvSpPr>
            <a:spLocks noChangeShapeType="1"/>
          </p:cNvSpPr>
          <p:nvPr/>
        </p:nvSpPr>
        <p:spPr bwMode="auto">
          <a:xfrm>
            <a:off x="4198938" y="59372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Line 68"/>
          <p:cNvSpPr>
            <a:spLocks noChangeShapeType="1"/>
          </p:cNvSpPr>
          <p:nvPr/>
        </p:nvSpPr>
        <p:spPr bwMode="auto">
          <a:xfrm>
            <a:off x="4198938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Rectangle 69"/>
          <p:cNvSpPr>
            <a:spLocks noChangeArrowheads="1"/>
          </p:cNvSpPr>
          <p:nvPr/>
        </p:nvSpPr>
        <p:spPr bwMode="auto">
          <a:xfrm>
            <a:off x="4203700" y="59372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Line 70"/>
          <p:cNvSpPr>
            <a:spLocks noChangeShapeType="1"/>
          </p:cNvSpPr>
          <p:nvPr/>
        </p:nvSpPr>
        <p:spPr bwMode="auto">
          <a:xfrm>
            <a:off x="4203700" y="59372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Rectangle 71"/>
          <p:cNvSpPr>
            <a:spLocks noChangeArrowheads="1"/>
          </p:cNvSpPr>
          <p:nvPr/>
        </p:nvSpPr>
        <p:spPr bwMode="auto">
          <a:xfrm>
            <a:off x="4737100" y="59372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72"/>
          <p:cNvSpPr>
            <a:spLocks noChangeShapeType="1"/>
          </p:cNvSpPr>
          <p:nvPr/>
        </p:nvSpPr>
        <p:spPr bwMode="auto">
          <a:xfrm>
            <a:off x="4737100" y="59372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73"/>
          <p:cNvSpPr>
            <a:spLocks noChangeShapeType="1"/>
          </p:cNvSpPr>
          <p:nvPr/>
        </p:nvSpPr>
        <p:spPr bwMode="auto">
          <a:xfrm>
            <a:off x="4737100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Rectangle 74"/>
          <p:cNvSpPr>
            <a:spLocks noChangeArrowheads="1"/>
          </p:cNvSpPr>
          <p:nvPr/>
        </p:nvSpPr>
        <p:spPr bwMode="auto">
          <a:xfrm>
            <a:off x="4743450" y="59372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Line 75"/>
          <p:cNvSpPr>
            <a:spLocks noChangeShapeType="1"/>
          </p:cNvSpPr>
          <p:nvPr/>
        </p:nvSpPr>
        <p:spPr bwMode="auto">
          <a:xfrm>
            <a:off x="4743450" y="59372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Rectangle 76"/>
          <p:cNvSpPr>
            <a:spLocks noChangeArrowheads="1"/>
          </p:cNvSpPr>
          <p:nvPr/>
        </p:nvSpPr>
        <p:spPr bwMode="auto">
          <a:xfrm>
            <a:off x="5276850" y="59372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77"/>
          <p:cNvSpPr>
            <a:spLocks noChangeShapeType="1"/>
          </p:cNvSpPr>
          <p:nvPr/>
        </p:nvSpPr>
        <p:spPr bwMode="auto">
          <a:xfrm>
            <a:off x="5276850" y="59372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78"/>
          <p:cNvSpPr>
            <a:spLocks noChangeShapeType="1"/>
          </p:cNvSpPr>
          <p:nvPr/>
        </p:nvSpPr>
        <p:spPr bwMode="auto">
          <a:xfrm>
            <a:off x="5276850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Rectangle 79"/>
          <p:cNvSpPr>
            <a:spLocks noChangeArrowheads="1"/>
          </p:cNvSpPr>
          <p:nvPr/>
        </p:nvSpPr>
        <p:spPr bwMode="auto">
          <a:xfrm>
            <a:off x="5281613" y="5937250"/>
            <a:ext cx="53498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2" name="Line 80"/>
          <p:cNvSpPr>
            <a:spLocks noChangeShapeType="1"/>
          </p:cNvSpPr>
          <p:nvPr/>
        </p:nvSpPr>
        <p:spPr bwMode="auto">
          <a:xfrm>
            <a:off x="5281613" y="5937250"/>
            <a:ext cx="534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Rectangle 81"/>
          <p:cNvSpPr>
            <a:spLocks noChangeArrowheads="1"/>
          </p:cNvSpPr>
          <p:nvPr/>
        </p:nvSpPr>
        <p:spPr bwMode="auto">
          <a:xfrm>
            <a:off x="5816600" y="59372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4" name="Line 82"/>
          <p:cNvSpPr>
            <a:spLocks noChangeShapeType="1"/>
          </p:cNvSpPr>
          <p:nvPr/>
        </p:nvSpPr>
        <p:spPr bwMode="auto">
          <a:xfrm>
            <a:off x="5816600" y="59372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Line 83"/>
          <p:cNvSpPr>
            <a:spLocks noChangeShapeType="1"/>
          </p:cNvSpPr>
          <p:nvPr/>
        </p:nvSpPr>
        <p:spPr bwMode="auto">
          <a:xfrm>
            <a:off x="5816600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Rectangle 84"/>
          <p:cNvSpPr>
            <a:spLocks noChangeArrowheads="1"/>
          </p:cNvSpPr>
          <p:nvPr/>
        </p:nvSpPr>
        <p:spPr bwMode="auto">
          <a:xfrm>
            <a:off x="5821363" y="59372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7" name="Line 85"/>
          <p:cNvSpPr>
            <a:spLocks noChangeShapeType="1"/>
          </p:cNvSpPr>
          <p:nvPr/>
        </p:nvSpPr>
        <p:spPr bwMode="auto">
          <a:xfrm>
            <a:off x="5821363" y="59372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8" name="Rectangle 86"/>
          <p:cNvSpPr>
            <a:spLocks noChangeArrowheads="1"/>
          </p:cNvSpPr>
          <p:nvPr/>
        </p:nvSpPr>
        <p:spPr bwMode="auto">
          <a:xfrm>
            <a:off x="6354763" y="59372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9" name="Line 87"/>
          <p:cNvSpPr>
            <a:spLocks noChangeShapeType="1"/>
          </p:cNvSpPr>
          <p:nvPr/>
        </p:nvSpPr>
        <p:spPr bwMode="auto">
          <a:xfrm>
            <a:off x="6354763" y="59372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0" name="Line 88"/>
          <p:cNvSpPr>
            <a:spLocks noChangeShapeType="1"/>
          </p:cNvSpPr>
          <p:nvPr/>
        </p:nvSpPr>
        <p:spPr bwMode="auto">
          <a:xfrm>
            <a:off x="6354763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1" name="Rectangle 89"/>
          <p:cNvSpPr>
            <a:spLocks noChangeArrowheads="1"/>
          </p:cNvSpPr>
          <p:nvPr/>
        </p:nvSpPr>
        <p:spPr bwMode="auto">
          <a:xfrm>
            <a:off x="6361113" y="59372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2" name="Line 90"/>
          <p:cNvSpPr>
            <a:spLocks noChangeShapeType="1"/>
          </p:cNvSpPr>
          <p:nvPr/>
        </p:nvSpPr>
        <p:spPr bwMode="auto">
          <a:xfrm>
            <a:off x="6361113" y="59372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3" name="Rectangle 91"/>
          <p:cNvSpPr>
            <a:spLocks noChangeArrowheads="1"/>
          </p:cNvSpPr>
          <p:nvPr/>
        </p:nvSpPr>
        <p:spPr bwMode="auto">
          <a:xfrm>
            <a:off x="6894513" y="59372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4" name="Line 92"/>
          <p:cNvSpPr>
            <a:spLocks noChangeShapeType="1"/>
          </p:cNvSpPr>
          <p:nvPr/>
        </p:nvSpPr>
        <p:spPr bwMode="auto">
          <a:xfrm>
            <a:off x="6894513" y="59372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5" name="Line 93"/>
          <p:cNvSpPr>
            <a:spLocks noChangeShapeType="1"/>
          </p:cNvSpPr>
          <p:nvPr/>
        </p:nvSpPr>
        <p:spPr bwMode="auto">
          <a:xfrm>
            <a:off x="6894513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6" name="Rectangle 94"/>
          <p:cNvSpPr>
            <a:spLocks noChangeArrowheads="1"/>
          </p:cNvSpPr>
          <p:nvPr/>
        </p:nvSpPr>
        <p:spPr bwMode="auto">
          <a:xfrm>
            <a:off x="6899275" y="5937250"/>
            <a:ext cx="53498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7" name="Line 95"/>
          <p:cNvSpPr>
            <a:spLocks noChangeShapeType="1"/>
          </p:cNvSpPr>
          <p:nvPr/>
        </p:nvSpPr>
        <p:spPr bwMode="auto">
          <a:xfrm>
            <a:off x="6899275" y="5937250"/>
            <a:ext cx="534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8" name="Rectangle 96"/>
          <p:cNvSpPr>
            <a:spLocks noChangeArrowheads="1"/>
          </p:cNvSpPr>
          <p:nvPr/>
        </p:nvSpPr>
        <p:spPr bwMode="auto">
          <a:xfrm>
            <a:off x="7434263" y="59372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9" name="Line 97"/>
          <p:cNvSpPr>
            <a:spLocks noChangeShapeType="1"/>
          </p:cNvSpPr>
          <p:nvPr/>
        </p:nvSpPr>
        <p:spPr bwMode="auto">
          <a:xfrm>
            <a:off x="7434263" y="59372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0" name="Line 98"/>
          <p:cNvSpPr>
            <a:spLocks noChangeShapeType="1"/>
          </p:cNvSpPr>
          <p:nvPr/>
        </p:nvSpPr>
        <p:spPr bwMode="auto">
          <a:xfrm>
            <a:off x="7434263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1" name="Rectangle 99"/>
          <p:cNvSpPr>
            <a:spLocks noChangeArrowheads="1"/>
          </p:cNvSpPr>
          <p:nvPr/>
        </p:nvSpPr>
        <p:spPr bwMode="auto">
          <a:xfrm>
            <a:off x="7439025" y="5937250"/>
            <a:ext cx="53181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2" name="Line 100"/>
          <p:cNvSpPr>
            <a:spLocks noChangeShapeType="1"/>
          </p:cNvSpPr>
          <p:nvPr/>
        </p:nvSpPr>
        <p:spPr bwMode="auto">
          <a:xfrm>
            <a:off x="7439025" y="5937250"/>
            <a:ext cx="531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3" name="Rectangle 101"/>
          <p:cNvSpPr>
            <a:spLocks noChangeArrowheads="1"/>
          </p:cNvSpPr>
          <p:nvPr/>
        </p:nvSpPr>
        <p:spPr bwMode="auto">
          <a:xfrm>
            <a:off x="7970838" y="59372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4" name="Line 102"/>
          <p:cNvSpPr>
            <a:spLocks noChangeShapeType="1"/>
          </p:cNvSpPr>
          <p:nvPr/>
        </p:nvSpPr>
        <p:spPr bwMode="auto">
          <a:xfrm>
            <a:off x="7970838" y="593725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5" name="Line 103"/>
          <p:cNvSpPr>
            <a:spLocks noChangeShapeType="1"/>
          </p:cNvSpPr>
          <p:nvPr/>
        </p:nvSpPr>
        <p:spPr bwMode="auto">
          <a:xfrm>
            <a:off x="7970838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6" name="Rectangle 104"/>
          <p:cNvSpPr>
            <a:spLocks noChangeArrowheads="1"/>
          </p:cNvSpPr>
          <p:nvPr/>
        </p:nvSpPr>
        <p:spPr bwMode="auto">
          <a:xfrm>
            <a:off x="7972425" y="59372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7" name="Line 105"/>
          <p:cNvSpPr>
            <a:spLocks noChangeShapeType="1"/>
          </p:cNvSpPr>
          <p:nvPr/>
        </p:nvSpPr>
        <p:spPr bwMode="auto">
          <a:xfrm>
            <a:off x="7972425" y="59372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8" name="Line 106"/>
          <p:cNvSpPr>
            <a:spLocks noChangeShapeType="1"/>
          </p:cNvSpPr>
          <p:nvPr/>
        </p:nvSpPr>
        <p:spPr bwMode="auto">
          <a:xfrm>
            <a:off x="7972425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9" name="Rectangle 107"/>
          <p:cNvSpPr>
            <a:spLocks noChangeArrowheads="1"/>
          </p:cNvSpPr>
          <p:nvPr/>
        </p:nvSpPr>
        <p:spPr bwMode="auto">
          <a:xfrm>
            <a:off x="7977188" y="5937250"/>
            <a:ext cx="53340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0" name="Line 108"/>
          <p:cNvSpPr>
            <a:spLocks noChangeShapeType="1"/>
          </p:cNvSpPr>
          <p:nvPr/>
        </p:nvSpPr>
        <p:spPr bwMode="auto">
          <a:xfrm>
            <a:off x="7977188" y="5937250"/>
            <a:ext cx="533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1" name="Rectangle 109"/>
          <p:cNvSpPr>
            <a:spLocks noChangeArrowheads="1"/>
          </p:cNvSpPr>
          <p:nvPr/>
        </p:nvSpPr>
        <p:spPr bwMode="auto">
          <a:xfrm>
            <a:off x="8510588" y="5937250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2" name="Line 110"/>
          <p:cNvSpPr>
            <a:spLocks noChangeShapeType="1"/>
          </p:cNvSpPr>
          <p:nvPr/>
        </p:nvSpPr>
        <p:spPr bwMode="auto">
          <a:xfrm>
            <a:off x="8510588" y="5937250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3" name="Line 111"/>
          <p:cNvSpPr>
            <a:spLocks noChangeShapeType="1"/>
          </p:cNvSpPr>
          <p:nvPr/>
        </p:nvSpPr>
        <p:spPr bwMode="auto">
          <a:xfrm>
            <a:off x="8510588" y="5937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4" name="Rectangle 112"/>
          <p:cNvSpPr>
            <a:spLocks noChangeArrowheads="1"/>
          </p:cNvSpPr>
          <p:nvPr/>
        </p:nvSpPr>
        <p:spPr bwMode="auto">
          <a:xfrm>
            <a:off x="8512175" y="59372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5" name="Line 113"/>
          <p:cNvSpPr>
            <a:spLocks noChangeShapeType="1"/>
          </p:cNvSpPr>
          <p:nvPr/>
        </p:nvSpPr>
        <p:spPr bwMode="auto">
          <a:xfrm>
            <a:off x="8512175" y="59372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6" name="Line 114"/>
          <p:cNvSpPr>
            <a:spLocks noChangeShapeType="1"/>
          </p:cNvSpPr>
          <p:nvPr/>
        </p:nvSpPr>
        <p:spPr bwMode="auto">
          <a:xfrm>
            <a:off x="8512175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7" name="Rectangle 115"/>
          <p:cNvSpPr>
            <a:spLocks noChangeArrowheads="1"/>
          </p:cNvSpPr>
          <p:nvPr/>
        </p:nvSpPr>
        <p:spPr bwMode="auto">
          <a:xfrm>
            <a:off x="8512175" y="5937250"/>
            <a:ext cx="476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8" name="Line 116"/>
          <p:cNvSpPr>
            <a:spLocks noChangeShapeType="1"/>
          </p:cNvSpPr>
          <p:nvPr/>
        </p:nvSpPr>
        <p:spPr bwMode="auto">
          <a:xfrm>
            <a:off x="8512175" y="593725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9" name="Line 117"/>
          <p:cNvSpPr>
            <a:spLocks noChangeShapeType="1"/>
          </p:cNvSpPr>
          <p:nvPr/>
        </p:nvSpPr>
        <p:spPr bwMode="auto">
          <a:xfrm>
            <a:off x="8512175" y="5937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0" name="Rectangle 118"/>
          <p:cNvSpPr>
            <a:spLocks noChangeArrowheads="1"/>
          </p:cNvSpPr>
          <p:nvPr/>
        </p:nvSpPr>
        <p:spPr bwMode="auto">
          <a:xfrm>
            <a:off x="4737100" y="5942013"/>
            <a:ext cx="6350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1" name="Line 119"/>
          <p:cNvSpPr>
            <a:spLocks noChangeShapeType="1"/>
          </p:cNvSpPr>
          <p:nvPr/>
        </p:nvSpPr>
        <p:spPr bwMode="auto">
          <a:xfrm>
            <a:off x="4737100" y="5942013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2" name="Rectangle 120"/>
          <p:cNvSpPr>
            <a:spLocks noChangeArrowheads="1"/>
          </p:cNvSpPr>
          <p:nvPr/>
        </p:nvSpPr>
        <p:spPr bwMode="auto">
          <a:xfrm>
            <a:off x="4737100" y="64531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3" name="Line 121"/>
          <p:cNvSpPr>
            <a:spLocks noChangeShapeType="1"/>
          </p:cNvSpPr>
          <p:nvPr/>
        </p:nvSpPr>
        <p:spPr bwMode="auto">
          <a:xfrm>
            <a:off x="4737100" y="6453188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4" name="Line 122"/>
          <p:cNvSpPr>
            <a:spLocks noChangeShapeType="1"/>
          </p:cNvSpPr>
          <p:nvPr/>
        </p:nvSpPr>
        <p:spPr bwMode="auto">
          <a:xfrm>
            <a:off x="4737100" y="645318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5" name="Rectangle 123"/>
          <p:cNvSpPr>
            <a:spLocks noChangeArrowheads="1"/>
          </p:cNvSpPr>
          <p:nvPr/>
        </p:nvSpPr>
        <p:spPr bwMode="auto">
          <a:xfrm>
            <a:off x="4737100" y="64531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6" name="Line 124"/>
          <p:cNvSpPr>
            <a:spLocks noChangeShapeType="1"/>
          </p:cNvSpPr>
          <p:nvPr/>
        </p:nvSpPr>
        <p:spPr bwMode="auto">
          <a:xfrm>
            <a:off x="4737100" y="6453188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7" name="Line 125"/>
          <p:cNvSpPr>
            <a:spLocks noChangeShapeType="1"/>
          </p:cNvSpPr>
          <p:nvPr/>
        </p:nvSpPr>
        <p:spPr bwMode="auto">
          <a:xfrm>
            <a:off x="4737100" y="645318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8" name="Rectangle 126"/>
          <p:cNvSpPr>
            <a:spLocks noChangeArrowheads="1"/>
          </p:cNvSpPr>
          <p:nvPr/>
        </p:nvSpPr>
        <p:spPr bwMode="auto">
          <a:xfrm>
            <a:off x="4743450" y="645318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9" name="Line 127"/>
          <p:cNvSpPr>
            <a:spLocks noChangeShapeType="1"/>
          </p:cNvSpPr>
          <p:nvPr/>
        </p:nvSpPr>
        <p:spPr bwMode="auto">
          <a:xfrm>
            <a:off x="4743450" y="645318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0" name="Rectangle 128"/>
          <p:cNvSpPr>
            <a:spLocks noChangeArrowheads="1"/>
          </p:cNvSpPr>
          <p:nvPr/>
        </p:nvSpPr>
        <p:spPr bwMode="auto">
          <a:xfrm>
            <a:off x="5276850" y="5942013"/>
            <a:ext cx="4763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1" name="Line 129"/>
          <p:cNvSpPr>
            <a:spLocks noChangeShapeType="1"/>
          </p:cNvSpPr>
          <p:nvPr/>
        </p:nvSpPr>
        <p:spPr bwMode="auto">
          <a:xfrm>
            <a:off x="5276850" y="5942013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2" name="Rectangle 130"/>
          <p:cNvSpPr>
            <a:spLocks noChangeArrowheads="1"/>
          </p:cNvSpPr>
          <p:nvPr/>
        </p:nvSpPr>
        <p:spPr bwMode="auto">
          <a:xfrm>
            <a:off x="5276850" y="645318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3" name="Line 131"/>
          <p:cNvSpPr>
            <a:spLocks noChangeShapeType="1"/>
          </p:cNvSpPr>
          <p:nvPr/>
        </p:nvSpPr>
        <p:spPr bwMode="auto">
          <a:xfrm>
            <a:off x="5276850" y="645318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4" name="Line 132"/>
          <p:cNvSpPr>
            <a:spLocks noChangeShapeType="1"/>
          </p:cNvSpPr>
          <p:nvPr/>
        </p:nvSpPr>
        <p:spPr bwMode="auto">
          <a:xfrm>
            <a:off x="5276850" y="645318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5" name="Rectangle 133"/>
          <p:cNvSpPr>
            <a:spLocks noChangeArrowheads="1"/>
          </p:cNvSpPr>
          <p:nvPr/>
        </p:nvSpPr>
        <p:spPr bwMode="auto">
          <a:xfrm>
            <a:off x="5281613" y="6453188"/>
            <a:ext cx="53498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6" name="Line 134"/>
          <p:cNvSpPr>
            <a:spLocks noChangeShapeType="1"/>
          </p:cNvSpPr>
          <p:nvPr/>
        </p:nvSpPr>
        <p:spPr bwMode="auto">
          <a:xfrm>
            <a:off x="5281613" y="6453188"/>
            <a:ext cx="534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7" name="Rectangle 135"/>
          <p:cNvSpPr>
            <a:spLocks noChangeArrowheads="1"/>
          </p:cNvSpPr>
          <p:nvPr/>
        </p:nvSpPr>
        <p:spPr bwMode="auto">
          <a:xfrm>
            <a:off x="5816600" y="5942013"/>
            <a:ext cx="4763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8" name="Line 136"/>
          <p:cNvSpPr>
            <a:spLocks noChangeShapeType="1"/>
          </p:cNvSpPr>
          <p:nvPr/>
        </p:nvSpPr>
        <p:spPr bwMode="auto">
          <a:xfrm>
            <a:off x="5816600" y="5942013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09" name="Rectangle 137"/>
          <p:cNvSpPr>
            <a:spLocks noChangeArrowheads="1"/>
          </p:cNvSpPr>
          <p:nvPr/>
        </p:nvSpPr>
        <p:spPr bwMode="auto">
          <a:xfrm>
            <a:off x="5816600" y="645318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0" name="Line 138"/>
          <p:cNvSpPr>
            <a:spLocks noChangeShapeType="1"/>
          </p:cNvSpPr>
          <p:nvPr/>
        </p:nvSpPr>
        <p:spPr bwMode="auto">
          <a:xfrm>
            <a:off x="5816600" y="645318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1" name="Line 139"/>
          <p:cNvSpPr>
            <a:spLocks noChangeShapeType="1"/>
          </p:cNvSpPr>
          <p:nvPr/>
        </p:nvSpPr>
        <p:spPr bwMode="auto">
          <a:xfrm>
            <a:off x="5816600" y="645318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2" name="Rectangle 140"/>
          <p:cNvSpPr>
            <a:spLocks noChangeArrowheads="1"/>
          </p:cNvSpPr>
          <p:nvPr/>
        </p:nvSpPr>
        <p:spPr bwMode="auto">
          <a:xfrm>
            <a:off x="5821363" y="645318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3" name="Line 141"/>
          <p:cNvSpPr>
            <a:spLocks noChangeShapeType="1"/>
          </p:cNvSpPr>
          <p:nvPr/>
        </p:nvSpPr>
        <p:spPr bwMode="auto">
          <a:xfrm>
            <a:off x="5821363" y="645318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4" name="Rectangle 142"/>
          <p:cNvSpPr>
            <a:spLocks noChangeArrowheads="1"/>
          </p:cNvSpPr>
          <p:nvPr/>
        </p:nvSpPr>
        <p:spPr bwMode="auto">
          <a:xfrm>
            <a:off x="6354763" y="5942013"/>
            <a:ext cx="6350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5" name="Line 143"/>
          <p:cNvSpPr>
            <a:spLocks noChangeShapeType="1"/>
          </p:cNvSpPr>
          <p:nvPr/>
        </p:nvSpPr>
        <p:spPr bwMode="auto">
          <a:xfrm>
            <a:off x="6354763" y="5942013"/>
            <a:ext cx="1587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6" name="Rectangle 144"/>
          <p:cNvSpPr>
            <a:spLocks noChangeArrowheads="1"/>
          </p:cNvSpPr>
          <p:nvPr/>
        </p:nvSpPr>
        <p:spPr bwMode="auto">
          <a:xfrm>
            <a:off x="6354763" y="64531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7" name="Line 145"/>
          <p:cNvSpPr>
            <a:spLocks noChangeShapeType="1"/>
          </p:cNvSpPr>
          <p:nvPr/>
        </p:nvSpPr>
        <p:spPr bwMode="auto">
          <a:xfrm>
            <a:off x="6354763" y="6453188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8" name="Line 146"/>
          <p:cNvSpPr>
            <a:spLocks noChangeShapeType="1"/>
          </p:cNvSpPr>
          <p:nvPr/>
        </p:nvSpPr>
        <p:spPr bwMode="auto">
          <a:xfrm>
            <a:off x="6354763" y="645318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19" name="Rectangle 147"/>
          <p:cNvSpPr>
            <a:spLocks noChangeArrowheads="1"/>
          </p:cNvSpPr>
          <p:nvPr/>
        </p:nvSpPr>
        <p:spPr bwMode="auto">
          <a:xfrm>
            <a:off x="6361113" y="645318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0" name="Line 148"/>
          <p:cNvSpPr>
            <a:spLocks noChangeShapeType="1"/>
          </p:cNvSpPr>
          <p:nvPr/>
        </p:nvSpPr>
        <p:spPr bwMode="auto">
          <a:xfrm>
            <a:off x="6361113" y="645318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1" name="Rectangle 149"/>
          <p:cNvSpPr>
            <a:spLocks noChangeArrowheads="1"/>
          </p:cNvSpPr>
          <p:nvPr/>
        </p:nvSpPr>
        <p:spPr bwMode="auto">
          <a:xfrm>
            <a:off x="6894513" y="5942013"/>
            <a:ext cx="4762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2" name="Line 150"/>
          <p:cNvSpPr>
            <a:spLocks noChangeShapeType="1"/>
          </p:cNvSpPr>
          <p:nvPr/>
        </p:nvSpPr>
        <p:spPr bwMode="auto">
          <a:xfrm>
            <a:off x="6894513" y="5942013"/>
            <a:ext cx="1587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3" name="Rectangle 151"/>
          <p:cNvSpPr>
            <a:spLocks noChangeArrowheads="1"/>
          </p:cNvSpPr>
          <p:nvPr/>
        </p:nvSpPr>
        <p:spPr bwMode="auto">
          <a:xfrm>
            <a:off x="6894513" y="645318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4" name="Line 152"/>
          <p:cNvSpPr>
            <a:spLocks noChangeShapeType="1"/>
          </p:cNvSpPr>
          <p:nvPr/>
        </p:nvSpPr>
        <p:spPr bwMode="auto">
          <a:xfrm>
            <a:off x="6894513" y="645318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5" name="Line 153"/>
          <p:cNvSpPr>
            <a:spLocks noChangeShapeType="1"/>
          </p:cNvSpPr>
          <p:nvPr/>
        </p:nvSpPr>
        <p:spPr bwMode="auto">
          <a:xfrm>
            <a:off x="6894513" y="645318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6" name="Rectangle 154"/>
          <p:cNvSpPr>
            <a:spLocks noChangeArrowheads="1"/>
          </p:cNvSpPr>
          <p:nvPr/>
        </p:nvSpPr>
        <p:spPr bwMode="auto">
          <a:xfrm>
            <a:off x="6899275" y="6453188"/>
            <a:ext cx="5349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7" name="Line 155"/>
          <p:cNvSpPr>
            <a:spLocks noChangeShapeType="1"/>
          </p:cNvSpPr>
          <p:nvPr/>
        </p:nvSpPr>
        <p:spPr bwMode="auto">
          <a:xfrm>
            <a:off x="6899275" y="6453188"/>
            <a:ext cx="534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8" name="Rectangle 156"/>
          <p:cNvSpPr>
            <a:spLocks noChangeArrowheads="1"/>
          </p:cNvSpPr>
          <p:nvPr/>
        </p:nvSpPr>
        <p:spPr bwMode="auto">
          <a:xfrm>
            <a:off x="7434263" y="5942013"/>
            <a:ext cx="4762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29" name="Line 157"/>
          <p:cNvSpPr>
            <a:spLocks noChangeShapeType="1"/>
          </p:cNvSpPr>
          <p:nvPr/>
        </p:nvSpPr>
        <p:spPr bwMode="auto">
          <a:xfrm>
            <a:off x="7434263" y="5942013"/>
            <a:ext cx="1587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0" name="Rectangle 158"/>
          <p:cNvSpPr>
            <a:spLocks noChangeArrowheads="1"/>
          </p:cNvSpPr>
          <p:nvPr/>
        </p:nvSpPr>
        <p:spPr bwMode="auto">
          <a:xfrm>
            <a:off x="7434263" y="6453188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1" name="Line 159"/>
          <p:cNvSpPr>
            <a:spLocks noChangeShapeType="1"/>
          </p:cNvSpPr>
          <p:nvPr/>
        </p:nvSpPr>
        <p:spPr bwMode="auto">
          <a:xfrm>
            <a:off x="7434263" y="6453188"/>
            <a:ext cx="47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2" name="Line 160"/>
          <p:cNvSpPr>
            <a:spLocks noChangeShapeType="1"/>
          </p:cNvSpPr>
          <p:nvPr/>
        </p:nvSpPr>
        <p:spPr bwMode="auto">
          <a:xfrm>
            <a:off x="7434263" y="6453188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3" name="Rectangle 161"/>
          <p:cNvSpPr>
            <a:spLocks noChangeArrowheads="1"/>
          </p:cNvSpPr>
          <p:nvPr/>
        </p:nvSpPr>
        <p:spPr bwMode="auto">
          <a:xfrm>
            <a:off x="7439025" y="6453188"/>
            <a:ext cx="53340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4" name="Line 162"/>
          <p:cNvSpPr>
            <a:spLocks noChangeShapeType="1"/>
          </p:cNvSpPr>
          <p:nvPr/>
        </p:nvSpPr>
        <p:spPr bwMode="auto">
          <a:xfrm>
            <a:off x="7439025" y="6453188"/>
            <a:ext cx="533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5" name="Rectangle 163"/>
          <p:cNvSpPr>
            <a:spLocks noChangeArrowheads="1"/>
          </p:cNvSpPr>
          <p:nvPr/>
        </p:nvSpPr>
        <p:spPr bwMode="auto">
          <a:xfrm>
            <a:off x="7972425" y="5942013"/>
            <a:ext cx="4763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6" name="Line 164"/>
          <p:cNvSpPr>
            <a:spLocks noChangeShapeType="1"/>
          </p:cNvSpPr>
          <p:nvPr/>
        </p:nvSpPr>
        <p:spPr bwMode="auto">
          <a:xfrm>
            <a:off x="7972425" y="5942013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7" name="Rectangle 165"/>
          <p:cNvSpPr>
            <a:spLocks noChangeArrowheads="1"/>
          </p:cNvSpPr>
          <p:nvPr/>
        </p:nvSpPr>
        <p:spPr bwMode="auto">
          <a:xfrm>
            <a:off x="7972425" y="645318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8" name="Line 166"/>
          <p:cNvSpPr>
            <a:spLocks noChangeShapeType="1"/>
          </p:cNvSpPr>
          <p:nvPr/>
        </p:nvSpPr>
        <p:spPr bwMode="auto">
          <a:xfrm>
            <a:off x="7972425" y="645318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39" name="Line 167"/>
          <p:cNvSpPr>
            <a:spLocks noChangeShapeType="1"/>
          </p:cNvSpPr>
          <p:nvPr/>
        </p:nvSpPr>
        <p:spPr bwMode="auto">
          <a:xfrm>
            <a:off x="7972425" y="645318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" name="Rectangle 168"/>
          <p:cNvSpPr>
            <a:spLocks noChangeArrowheads="1"/>
          </p:cNvSpPr>
          <p:nvPr/>
        </p:nvSpPr>
        <p:spPr bwMode="auto">
          <a:xfrm>
            <a:off x="7977188" y="6453188"/>
            <a:ext cx="53498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" name="Line 169"/>
          <p:cNvSpPr>
            <a:spLocks noChangeShapeType="1"/>
          </p:cNvSpPr>
          <p:nvPr/>
        </p:nvSpPr>
        <p:spPr bwMode="auto">
          <a:xfrm>
            <a:off x="7977188" y="6453188"/>
            <a:ext cx="534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2" name="Rectangle 170"/>
          <p:cNvSpPr>
            <a:spLocks noChangeArrowheads="1"/>
          </p:cNvSpPr>
          <p:nvPr/>
        </p:nvSpPr>
        <p:spPr bwMode="auto">
          <a:xfrm>
            <a:off x="8512175" y="5942013"/>
            <a:ext cx="4763" cy="511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3" name="Line 171"/>
          <p:cNvSpPr>
            <a:spLocks noChangeShapeType="1"/>
          </p:cNvSpPr>
          <p:nvPr/>
        </p:nvSpPr>
        <p:spPr bwMode="auto">
          <a:xfrm>
            <a:off x="8512175" y="5942013"/>
            <a:ext cx="1588" cy="511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4" name="Rectangle 172"/>
          <p:cNvSpPr>
            <a:spLocks noChangeArrowheads="1"/>
          </p:cNvSpPr>
          <p:nvPr/>
        </p:nvSpPr>
        <p:spPr bwMode="auto">
          <a:xfrm>
            <a:off x="8512175" y="645318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5" name="Line 173"/>
          <p:cNvSpPr>
            <a:spLocks noChangeShapeType="1"/>
          </p:cNvSpPr>
          <p:nvPr/>
        </p:nvSpPr>
        <p:spPr bwMode="auto">
          <a:xfrm>
            <a:off x="8512175" y="645318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6" name="Line 174"/>
          <p:cNvSpPr>
            <a:spLocks noChangeShapeType="1"/>
          </p:cNvSpPr>
          <p:nvPr/>
        </p:nvSpPr>
        <p:spPr bwMode="auto">
          <a:xfrm>
            <a:off x="8512175" y="645318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7" name="Rectangle 175"/>
          <p:cNvSpPr>
            <a:spLocks noChangeArrowheads="1"/>
          </p:cNvSpPr>
          <p:nvPr/>
        </p:nvSpPr>
        <p:spPr bwMode="auto">
          <a:xfrm>
            <a:off x="8512175" y="645318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8" name="Line 176"/>
          <p:cNvSpPr>
            <a:spLocks noChangeShapeType="1"/>
          </p:cNvSpPr>
          <p:nvPr/>
        </p:nvSpPr>
        <p:spPr bwMode="auto">
          <a:xfrm>
            <a:off x="8512175" y="6453188"/>
            <a:ext cx="47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9" name="Line 177"/>
          <p:cNvSpPr>
            <a:spLocks noChangeShapeType="1"/>
          </p:cNvSpPr>
          <p:nvPr/>
        </p:nvSpPr>
        <p:spPr bwMode="auto">
          <a:xfrm>
            <a:off x="8512175" y="6453188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50" name="Rectangle 178"/>
          <p:cNvSpPr>
            <a:spLocks noChangeArrowheads="1"/>
          </p:cNvSpPr>
          <p:nvPr/>
        </p:nvSpPr>
        <p:spPr bwMode="auto">
          <a:xfrm>
            <a:off x="2044700" y="6459538"/>
            <a:ext cx="1588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" b="0" i="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4451" name="Rectangle 179"/>
          <p:cNvSpPr>
            <a:spLocks noChangeArrowheads="1"/>
          </p:cNvSpPr>
          <p:nvPr/>
        </p:nvSpPr>
        <p:spPr bwMode="auto">
          <a:xfrm>
            <a:off x="2044700" y="6472238"/>
            <a:ext cx="25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00" b="0" i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 Unicode MS" pitchFamily="34" charset="-128"/>
            </a:endParaRPr>
          </a:p>
        </p:txBody>
      </p:sp>
      <p:sp>
        <p:nvSpPr>
          <p:cNvPr id="1140" name="Rectangle 808"/>
          <p:cNvSpPr>
            <a:spLocks noChangeArrowheads="1"/>
          </p:cNvSpPr>
          <p:nvPr/>
        </p:nvSpPr>
        <p:spPr bwMode="auto">
          <a:xfrm>
            <a:off x="6957284" y="4923176"/>
            <a:ext cx="423862" cy="411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060575" y="3362324"/>
            <a:ext cx="519113" cy="519114"/>
          </a:xfrm>
          <a:prstGeom prst="rect">
            <a:avLst/>
          </a:prstGeom>
          <a:solidFill>
            <a:srgbClr val="0000FF"/>
          </a:solidFill>
          <a:ln w="317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2" name="Прямоугольник 1141"/>
          <p:cNvSpPr/>
          <p:nvPr/>
        </p:nvSpPr>
        <p:spPr bwMode="auto">
          <a:xfrm>
            <a:off x="794" y="3367088"/>
            <a:ext cx="519113" cy="519114"/>
          </a:xfrm>
          <a:prstGeom prst="rect">
            <a:avLst/>
          </a:prstGeom>
          <a:solidFill>
            <a:srgbClr val="0000FF"/>
          </a:solidFill>
          <a:ln w="317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3" name="Прямоугольник 1142"/>
          <p:cNvSpPr/>
          <p:nvPr/>
        </p:nvSpPr>
        <p:spPr bwMode="auto">
          <a:xfrm>
            <a:off x="539552" y="3362324"/>
            <a:ext cx="519113" cy="519114"/>
          </a:xfrm>
          <a:prstGeom prst="rect">
            <a:avLst/>
          </a:prstGeom>
          <a:solidFill>
            <a:srgbClr val="0000FF"/>
          </a:solidFill>
          <a:ln w="317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4" name="Прямоугольник 1143"/>
          <p:cNvSpPr/>
          <p:nvPr/>
        </p:nvSpPr>
        <p:spPr bwMode="auto">
          <a:xfrm>
            <a:off x="1043608" y="3357561"/>
            <a:ext cx="504056" cy="519114"/>
          </a:xfrm>
          <a:prstGeom prst="rect">
            <a:avLst/>
          </a:prstGeom>
          <a:solidFill>
            <a:srgbClr val="0000FF"/>
          </a:solidFill>
          <a:ln w="317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5" name="Прямоугольник 1144"/>
          <p:cNvSpPr/>
          <p:nvPr/>
        </p:nvSpPr>
        <p:spPr bwMode="auto">
          <a:xfrm>
            <a:off x="1552575" y="3367088"/>
            <a:ext cx="519113" cy="519114"/>
          </a:xfrm>
          <a:prstGeom prst="rect">
            <a:avLst/>
          </a:prstGeom>
          <a:solidFill>
            <a:srgbClr val="0000FF"/>
          </a:solidFill>
          <a:ln w="317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28" grpId="0" autoUpdateAnimBg="0"/>
      <p:bldP spid="29734" grpId="0" autoUpdateAnimBg="0"/>
      <p:bldP spid="29752" grpId="0" autoUpdateAnimBg="0"/>
      <p:bldP spid="29889" grpId="0" autoUpdateAnimBg="0"/>
      <p:bldP spid="29895" grpId="0" autoUpdateAnimBg="0"/>
      <p:bldP spid="29901" grpId="0" autoUpdateAnimBg="0"/>
      <p:bldP spid="29907" grpId="0" autoUpdateAnimBg="0"/>
      <p:bldP spid="29913" grpId="0" autoUpdateAnimBg="0"/>
      <p:bldP spid="29920" grpId="0" autoUpdateAnimBg="0"/>
      <p:bldP spid="29926" grpId="0" autoUpdateAnimBg="0"/>
      <p:bldP spid="30150" grpId="0" autoUpdateAnimBg="0"/>
      <p:bldP spid="30156" grpId="0" autoUpdateAnimBg="0"/>
      <p:bldP spid="30162" grpId="0" autoUpdateAnimBg="0"/>
      <p:bldP spid="30168" grpId="0" autoUpdateAnimBg="0"/>
      <p:bldP spid="30174" grpId="0" autoUpdateAnimBg="0"/>
      <p:bldP spid="30180" grpId="0" autoUpdateAnimBg="0"/>
      <p:bldP spid="30259" grpId="0" autoUpdateAnimBg="0"/>
      <p:bldP spid="30265" grpId="0" autoUpdateAnimBg="0"/>
      <p:bldP spid="30271" grpId="0" autoUpdateAnimBg="0"/>
      <p:bldP spid="30277" grpId="0" autoUpdateAnimBg="0"/>
      <p:bldP spid="30283" grpId="0" autoUpdateAnimBg="0"/>
      <p:bldP spid="30367" grpId="0" autoUpdateAnimBg="0"/>
      <p:bldP spid="30373" grpId="0" autoUpdateAnimBg="0"/>
      <p:bldP spid="30379" grpId="0" autoUpdateAnimBg="0"/>
      <p:bldP spid="30385" grpId="0" autoUpdateAnimBg="0"/>
      <p:bldP spid="30391" grpId="0" autoUpdateAnimBg="0"/>
      <p:bldP spid="30469" grpId="0" autoUpdateAnimBg="0"/>
      <p:bldP spid="30475" grpId="0" autoUpdateAnimBg="0"/>
      <p:bldP spid="30481" grpId="0" autoUpdateAnimBg="0"/>
      <p:bldP spid="30487" grpId="0" autoUpdateAnimBg="0"/>
      <p:bldP spid="30493" grpId="0" autoUpdateAnimBg="0"/>
      <p:bldP spid="30499" grpId="0" autoUpdateAnimBg="0"/>
      <p:bldP spid="30612" grpId="0" autoUpdateAnimBg="0"/>
      <p:bldP spid="389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charset="0"/>
              </a:rPr>
              <a:t>Самуил Яковлевич Маршак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4043362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Я родился в 1887 году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3 ноября в городе Воронеже.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Отец мой работал мастером на заводах. Он самоучкой постиг основы химии и непрестанно занимался различными опытами. В поисках лучшего применения своих сил и знаний отец со всей семьей переезжал из города в город, пока наконец не устроился на постоянное жительство в Петербурге. Память об этих бесконечных и нелегких переездах сохранилась в стихах о моем детстве. </a:t>
            </a:r>
          </a:p>
        </p:txBody>
      </p:sp>
      <p:pic>
        <p:nvPicPr>
          <p:cNvPr id="30723" name="Picture 3" descr="portraits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ortraits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2443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d10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v02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u03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phpThumb_generated_thumbn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22098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1605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13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p03_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62400"/>
            <a:ext cx="1974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s02_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167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all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95513" y="188913"/>
            <a:ext cx="5410200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ИГРА: «НАЙДИ ЛИШНЕЕ»</a:t>
            </a:r>
          </a:p>
        </p:txBody>
      </p:sp>
      <p:pic>
        <p:nvPicPr>
          <p:cNvPr id="19459" name="Picture 3" descr="g0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g01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g01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g01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643438" y="69215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1.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3635375" y="5949950"/>
            <a:ext cx="3352800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Объясни свой выбор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4643438" y="32131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2.</a:t>
            </a:r>
          </a:p>
        </p:txBody>
      </p:sp>
      <p:pic>
        <p:nvPicPr>
          <p:cNvPr id="19466" name="Picture 11" descr="v02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 descr="v02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4490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 descr="v02_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 descr="v02_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449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portraits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all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14398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488237" cy="2663825"/>
          </a:xfrm>
          <a:noFill/>
        </p:spPr>
        <p:txBody>
          <a:bodyPr/>
          <a:lstStyle/>
          <a:p>
            <a:r>
              <a:rPr lang="ru-RU" sz="3600" b="1" smtClean="0">
                <a:latin typeface="Arial" charset="0"/>
              </a:rPr>
              <a:t>СПАСИБО ВАМ </a:t>
            </a:r>
            <a:r>
              <a:rPr lang="ru-RU" sz="3600" b="1" smtClean="0">
                <a:solidFill>
                  <a:schemeClr val="tx1"/>
                </a:solidFill>
                <a:latin typeface="Arial" charset="0"/>
              </a:rPr>
              <a:t>РЕБЯТА</a:t>
            </a:r>
            <a:r>
              <a:rPr lang="ru-RU" sz="3600" b="1" smtClean="0">
                <a:latin typeface="Arial" charset="0"/>
              </a:rPr>
              <a:t>!</a:t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latin typeface="Arial" charset="0"/>
              </a:rPr>
              <a:t>Теперь я снова могу прыгать</a:t>
            </a:r>
            <a:r>
              <a:rPr lang="en-US" sz="3600" b="1" smtClean="0">
                <a:latin typeface="Arial" charset="0"/>
              </a:rPr>
              <a:t> </a:t>
            </a:r>
            <a:r>
              <a:rPr lang="ru-RU" sz="3600" b="1" smtClean="0">
                <a:latin typeface="Arial" charset="0"/>
              </a:rPr>
              <a:t> и играть!</a:t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latin typeface="Arial" charset="0"/>
              </a:rPr>
              <a:t> «СДЕЛАЛ ДЕЛО - ГУЛЯЙ  СМЕЛО!»</a:t>
            </a:r>
          </a:p>
        </p:txBody>
      </p:sp>
      <p:pic>
        <p:nvPicPr>
          <p:cNvPr id="66563" name="Picture 2051" descr="МАЛЬВИНА И БУРАТ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924175"/>
            <a:ext cx="2938463" cy="3744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MSSN17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920A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56" fill="hold"/>
                                        <p:tgtEl>
                                          <p:spTgt spid="66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4"/>
                </p:tgtEl>
              </p:cMediaNode>
            </p:audio>
          </p:childTnLst>
        </p:cTn>
      </p:par>
    </p:tnLst>
    <p:bldLst>
      <p:bldP spid="665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1030" descr="МАЛЬВ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774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345363" cy="1885950"/>
          </a:xfrm>
          <a:noFill/>
        </p:spPr>
        <p:txBody>
          <a:bodyPr/>
          <a:lstStyle/>
          <a:p>
            <a:r>
              <a:rPr lang="ru-RU" dirty="0" smtClean="0">
                <a:latin typeface="Arial" charset="0"/>
              </a:rPr>
              <a:t>Помогите проказнику Буратино решить кроссворд!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2060575"/>
            <a:ext cx="4248150" cy="3960813"/>
          </a:xfrm>
        </p:spPr>
        <p:txBody>
          <a:bodyPr/>
          <a:lstStyle/>
          <a:p>
            <a:pPr indent="-76200">
              <a:spcBef>
                <a:spcPct val="0"/>
              </a:spcBef>
              <a:buFontTx/>
              <a:buNone/>
            </a:pPr>
            <a:r>
              <a:rPr lang="ru-RU" sz="2800" smtClean="0">
                <a:latin typeface="Arial" charset="0"/>
              </a:rPr>
              <a:t>Что бы решить кроссворд надо ответить на вопросы Мальвины.</a:t>
            </a:r>
          </a:p>
          <a:p>
            <a:pPr indent="-76200">
              <a:buFontTx/>
              <a:buNone/>
            </a:pPr>
            <a:r>
              <a:rPr lang="ru-RU" sz="2800" smtClean="0">
                <a:latin typeface="Arial" charset="0"/>
              </a:rPr>
              <a:t>В конце работы Вас и веселого Буратино ждет новая встреча!</a:t>
            </a:r>
          </a:p>
          <a:p>
            <a:pPr indent="-76200"/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836613"/>
            <a:ext cx="3744912" cy="5400675"/>
          </a:xfrm>
        </p:spPr>
        <p:txBody>
          <a:bodyPr/>
          <a:lstStyle/>
          <a:p>
            <a:pPr indent="12700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Под праздник новогодний</a:t>
            </a:r>
          </a:p>
          <a:p>
            <a:pPr indent="12700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Издали мы приказ:</a:t>
            </a:r>
          </a:p>
          <a:p>
            <a:pPr indent="12700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Пускай цветут сегодня</a:t>
            </a:r>
          </a:p>
          <a:p>
            <a:pPr indent="12700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Подснежники у нас!</a:t>
            </a:r>
          </a:p>
          <a:p>
            <a:pPr indent="12700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В лесу цветет подснежник,</a:t>
            </a:r>
          </a:p>
          <a:p>
            <a:pPr indent="12700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А не метель метет,</a:t>
            </a:r>
          </a:p>
          <a:p>
            <a:pPr indent="12700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И тот из вас мятежник,</a:t>
            </a:r>
          </a:p>
          <a:p>
            <a:pPr indent="12700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Кто скажет: не метет! </a:t>
            </a:r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684213" y="5013325"/>
            <a:ext cx="4765675" cy="1590675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Кто помог бедной падчерице исполнить глупый каприз</a:t>
            </a:r>
          </a:p>
          <a:p>
            <a:r>
              <a:rPr lang="ru-RU" sz="2400" b="0" i="0">
                <a:latin typeface="Times New Roman" pitchFamily="18" charset="0"/>
              </a:rPr>
              <a:t>королевы и приказание жадной мачехи?</a:t>
            </a:r>
          </a:p>
        </p:txBody>
      </p:sp>
      <p:sp>
        <p:nvSpPr>
          <p:cNvPr id="21511" name="Text Box 1031"/>
          <p:cNvSpPr txBox="1">
            <a:spLocks noChangeArrowheads="1"/>
          </p:cNvSpPr>
          <p:nvPr/>
        </p:nvSpPr>
        <p:spPr bwMode="auto">
          <a:xfrm>
            <a:off x="6011863" y="115888"/>
            <a:ext cx="1800225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1 вопрос:</a:t>
            </a:r>
          </a:p>
        </p:txBody>
      </p:sp>
      <p:pic>
        <p:nvPicPr>
          <p:cNvPr id="21515" name="Picture 1035" descr="d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571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036" descr="d1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4800"/>
            <a:ext cx="3657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5310" y="5517232"/>
            <a:ext cx="3425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altic"/>
                <a:cs typeface="Arial Baltic"/>
              </a:rPr>
              <a:t>МЕСЯЦЫ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84213"/>
            <a:ext cx="4608264" cy="5768975"/>
          </a:xfrm>
        </p:spPr>
        <p:txBody>
          <a:bodyPr/>
          <a:lstStyle/>
          <a:p>
            <a:pPr indent="12700">
              <a:buFontTx/>
              <a:buNone/>
            </a:pPr>
            <a:r>
              <a:rPr lang="ru-RU" sz="2800" dirty="0" smtClean="0">
                <a:latin typeface="Arial" charset="0"/>
              </a:rPr>
              <a:t>Сел он утром на кровать</a:t>
            </a:r>
          </a:p>
          <a:p>
            <a:pPr indent="12700">
              <a:buFontTx/>
              <a:buNone/>
            </a:pPr>
            <a:r>
              <a:rPr lang="ru-RU" sz="2800" dirty="0" smtClean="0">
                <a:latin typeface="Arial" charset="0"/>
              </a:rPr>
              <a:t>Стал рубашку надевать,</a:t>
            </a:r>
          </a:p>
          <a:p>
            <a:pPr indent="12700">
              <a:buFontTx/>
              <a:buNone/>
            </a:pPr>
            <a:r>
              <a:rPr lang="ru-RU" sz="2800" dirty="0" smtClean="0">
                <a:latin typeface="Arial" charset="0"/>
              </a:rPr>
              <a:t>В рукава просунул руки-</a:t>
            </a:r>
          </a:p>
          <a:p>
            <a:pPr indent="12700">
              <a:buFontTx/>
              <a:buNone/>
            </a:pPr>
            <a:r>
              <a:rPr lang="ru-RU" sz="2800" dirty="0" smtClean="0">
                <a:latin typeface="Arial" charset="0"/>
              </a:rPr>
              <a:t>Оказалось, это брюки…</a:t>
            </a:r>
          </a:p>
          <a:p>
            <a:pPr indent="12700">
              <a:buFontTx/>
              <a:buNone/>
            </a:pPr>
            <a:r>
              <a:rPr lang="ru-RU" sz="2800" dirty="0" smtClean="0">
                <a:latin typeface="Arial" charset="0"/>
              </a:rPr>
              <a:t>Вместо шляпы на ходу</a:t>
            </a:r>
          </a:p>
          <a:p>
            <a:pPr indent="12700">
              <a:buFontTx/>
              <a:buNone/>
            </a:pPr>
            <a:r>
              <a:rPr lang="ru-RU" sz="2800" dirty="0" smtClean="0">
                <a:latin typeface="Arial" charset="0"/>
              </a:rPr>
              <a:t>Он надел сковороду.</a:t>
            </a:r>
          </a:p>
          <a:p>
            <a:pPr indent="12700"/>
            <a:endParaRPr lang="ru-RU" sz="2800" dirty="0" smtClean="0">
              <a:latin typeface="Arial" charset="0"/>
            </a:endParaRPr>
          </a:p>
        </p:txBody>
      </p:sp>
      <p:sp>
        <p:nvSpPr>
          <p:cNvPr id="6147" name="Text Box 1028"/>
          <p:cNvSpPr txBox="1">
            <a:spLocks noChangeArrowheads="1"/>
          </p:cNvSpPr>
          <p:nvPr/>
        </p:nvSpPr>
        <p:spPr bwMode="auto">
          <a:xfrm>
            <a:off x="2195513" y="188913"/>
            <a:ext cx="1828800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 dirty="0">
                <a:latin typeface="Times New Roman" pitchFamily="18" charset="0"/>
              </a:rPr>
              <a:t>2 вопрос:</a:t>
            </a:r>
          </a:p>
        </p:txBody>
      </p:sp>
      <p:pic>
        <p:nvPicPr>
          <p:cNvPr id="22534" name="Picture 1030" descr="v0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744913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031"/>
          <p:cNvSpPr txBox="1">
            <a:spLocks noChangeArrowheads="1"/>
          </p:cNvSpPr>
          <p:nvPr/>
        </p:nvSpPr>
        <p:spPr bwMode="auto">
          <a:xfrm>
            <a:off x="1089125" y="5805264"/>
            <a:ext cx="2159000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Кто это такой?</a:t>
            </a:r>
          </a:p>
        </p:txBody>
      </p:sp>
      <p:pic>
        <p:nvPicPr>
          <p:cNvPr id="22536" name="Picture 1032" descr="v0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799"/>
            <a:ext cx="3979069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WordArt 1033"/>
          <p:cNvSpPr>
            <a:spLocks noChangeArrowheads="1" noChangeShapeType="1" noTextEdit="1"/>
          </p:cNvSpPr>
          <p:nvPr/>
        </p:nvSpPr>
        <p:spPr bwMode="auto">
          <a:xfrm>
            <a:off x="4046761" y="5772708"/>
            <a:ext cx="4814887" cy="79898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altic"/>
                <a:cs typeface="Arial Baltic"/>
              </a:rPr>
              <a:t>РАССЕЯННЫЙ</a:t>
            </a: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692150"/>
            <a:ext cx="4672012" cy="4105275"/>
          </a:xfrm>
        </p:spPr>
        <p:txBody>
          <a:bodyPr/>
          <a:lstStyle/>
          <a:p>
            <a:pPr marL="82296" indent="0">
              <a:spcBef>
                <a:spcPts val="0"/>
              </a:spcBef>
              <a:buNone/>
            </a:pPr>
            <a:r>
              <a:rPr lang="ru-RU" sz="2800" dirty="0" smtClean="0"/>
              <a:t>Бежит курица с ведром,</a:t>
            </a:r>
            <a:br>
              <a:rPr lang="ru-RU" sz="2800" dirty="0" smtClean="0"/>
            </a:br>
            <a:r>
              <a:rPr lang="ru-RU" sz="2800" dirty="0" smtClean="0"/>
              <a:t>А за нею во весь дух</a:t>
            </a:r>
            <a:br>
              <a:rPr lang="ru-RU" sz="2800" dirty="0" smtClean="0"/>
            </a:br>
            <a:r>
              <a:rPr lang="ru-RU" sz="2800" dirty="0" smtClean="0"/>
              <a:t>С помелом бежит петух.</a:t>
            </a:r>
            <a:br>
              <a:rPr lang="ru-RU" sz="2800" dirty="0" smtClean="0"/>
            </a:br>
            <a:r>
              <a:rPr lang="ru-RU" sz="2800" dirty="0" smtClean="0"/>
              <a:t>Поросёнок — с решетом</a:t>
            </a:r>
            <a:br>
              <a:rPr lang="ru-RU" sz="2800" dirty="0" smtClean="0"/>
            </a:br>
            <a:r>
              <a:rPr lang="ru-RU" sz="2800" dirty="0" smtClean="0"/>
              <a:t>И козёл — с фонарём.</a:t>
            </a:r>
          </a:p>
          <a:p>
            <a:pPr indent="12700"/>
            <a:endParaRPr lang="ru-RU" sz="2800" dirty="0" smtClean="0">
              <a:latin typeface="Arial" charset="0"/>
            </a:endParaRPr>
          </a:p>
        </p:txBody>
      </p:sp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2411413" y="188913"/>
            <a:ext cx="2019300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3 вопрос:</a:t>
            </a:r>
          </a:p>
        </p:txBody>
      </p:sp>
      <p:sp>
        <p:nvSpPr>
          <p:cNvPr id="23558" name="Text Box 1030"/>
          <p:cNvSpPr txBox="1">
            <a:spLocks noChangeArrowheads="1"/>
          </p:cNvSpPr>
          <p:nvPr/>
        </p:nvSpPr>
        <p:spPr bwMode="auto">
          <a:xfrm>
            <a:off x="827584" y="5347374"/>
            <a:ext cx="3810000" cy="830997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 dirty="0" smtClean="0">
                <a:latin typeface="Times New Roman" pitchFamily="18" charset="0"/>
              </a:rPr>
              <a:t>Чей дом тушили звери?</a:t>
            </a:r>
            <a:endParaRPr lang="ru-RU" sz="2400" b="0" i="0" dirty="0">
              <a:latin typeface="Times New Roman" pitchFamily="18" charset="0"/>
            </a:endParaRPr>
          </a:p>
          <a:p>
            <a:endParaRPr lang="ru-RU" sz="2400" b="0" i="0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5301208"/>
            <a:ext cx="4086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Кошкин дом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6" descr="http://s-marshak.ru/books/k/k05/k05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26481" r="10482" b="3169"/>
          <a:stretch/>
        </p:blipFill>
        <p:spPr bwMode="auto">
          <a:xfrm>
            <a:off x="5364088" y="466899"/>
            <a:ext cx="3240360" cy="456477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5183695" y="304800"/>
            <a:ext cx="3276600" cy="3522662"/>
          </a:xfrm>
        </p:spPr>
        <p:txBody>
          <a:bodyPr/>
          <a:lstStyle/>
          <a:p>
            <a:pPr indent="12700">
              <a:buFontTx/>
              <a:buNone/>
            </a:pPr>
            <a:r>
              <a:rPr lang="ru-RU" sz="2400" dirty="0" smtClean="0">
                <a:latin typeface="Arial" charset="0"/>
              </a:rPr>
              <a:t>Швырнула она чемодан,</a:t>
            </a:r>
          </a:p>
          <a:p>
            <a:pPr indent="12700">
              <a:buFontTx/>
              <a:buNone/>
            </a:pPr>
            <a:r>
              <a:rPr lang="ru-RU" sz="2400" dirty="0" smtClean="0">
                <a:latin typeface="Arial" charset="0"/>
              </a:rPr>
              <a:t>Ногой отпихнула диван,                 Картину,</a:t>
            </a:r>
          </a:p>
          <a:p>
            <a:pPr indent="12700">
              <a:buFontTx/>
              <a:buNone/>
            </a:pPr>
            <a:r>
              <a:rPr lang="ru-RU" sz="2400" dirty="0" smtClean="0">
                <a:latin typeface="Arial" charset="0"/>
              </a:rPr>
              <a:t>   Корзину,                 Картонку…</a:t>
            </a:r>
          </a:p>
          <a:p>
            <a:pPr indent="12700">
              <a:buFontTx/>
              <a:buNone/>
            </a:pPr>
            <a:r>
              <a:rPr lang="ru-RU" sz="2400" dirty="0" smtClean="0">
                <a:latin typeface="Arial" charset="0"/>
              </a:rPr>
              <a:t>-Отдайте мою собачонку!</a:t>
            </a:r>
          </a:p>
        </p:txBody>
      </p:sp>
      <p:pic>
        <p:nvPicPr>
          <p:cNvPr id="24580" name="Picture 1028" descr="slide0003_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1" y="730250"/>
            <a:ext cx="3581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29" descr="10002203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5175"/>
            <a:ext cx="3581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644008" y="5085184"/>
            <a:ext cx="4355975" cy="156966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Из какого стихотворения </a:t>
            </a:r>
          </a:p>
          <a:p>
            <a:r>
              <a:rPr lang="ru-RU" sz="2400" b="0" i="0">
                <a:latin typeface="Times New Roman" pitchFamily="18" charset="0"/>
              </a:rPr>
              <a:t>эти строки,что сдавала на </a:t>
            </a:r>
          </a:p>
          <a:p>
            <a:r>
              <a:rPr lang="ru-RU" sz="2400" b="0" i="0">
                <a:latin typeface="Times New Roman" pitchFamily="18" charset="0"/>
              </a:rPr>
              <a:t>хранение дама переезжающая</a:t>
            </a:r>
          </a:p>
          <a:p>
            <a:r>
              <a:rPr lang="ru-RU" sz="2400" b="0" i="0">
                <a:latin typeface="Times New Roman" pitchFamily="18" charset="0"/>
              </a:rPr>
              <a:t> в другой город?</a:t>
            </a:r>
          </a:p>
        </p:txBody>
      </p:sp>
      <p:sp>
        <p:nvSpPr>
          <p:cNvPr id="24583" name="Text Box 1031"/>
          <p:cNvSpPr txBox="1">
            <a:spLocks noChangeArrowheads="1"/>
          </p:cNvSpPr>
          <p:nvPr/>
        </p:nvSpPr>
        <p:spPr bwMode="auto">
          <a:xfrm>
            <a:off x="3132138" y="117475"/>
            <a:ext cx="1754187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4 вопрос: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81211" y="4139068"/>
            <a:ext cx="2681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Багаж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692150"/>
            <a:ext cx="7489825" cy="30972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Нынче праздник веселый у нас. </a:t>
            </a:r>
          </a:p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На дворе под гармонику пляс.</a:t>
            </a:r>
          </a:p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Мы прогнали медведя в леса,</a:t>
            </a:r>
          </a:p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Без хвоста убежала лиса.</a:t>
            </a:r>
          </a:p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Без хвоста убежала лиса.</a:t>
            </a:r>
          </a:p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Вот такие чудеса!</a:t>
            </a:r>
          </a:p>
        </p:txBody>
      </p:sp>
      <p:pic>
        <p:nvPicPr>
          <p:cNvPr id="25603" name="Picture 1027" descr="i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35512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3108325" y="193675"/>
            <a:ext cx="1895475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5 вопрос: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781800" y="1676400"/>
            <a:ext cx="2057400" cy="122555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Кто напевал </a:t>
            </a:r>
          </a:p>
          <a:p>
            <a:r>
              <a:rPr lang="ru-RU" sz="2400" b="0" i="0">
                <a:latin typeface="Times New Roman" pitchFamily="18" charset="0"/>
              </a:rPr>
              <a:t>эту песенку?</a:t>
            </a:r>
          </a:p>
          <a:p>
            <a:endParaRPr lang="ru-RU" sz="2400" b="0" i="0">
              <a:latin typeface="Times New Roman" pitchFamily="18" charset="0"/>
            </a:endParaRPr>
          </a:p>
        </p:txBody>
      </p:sp>
      <p:pic>
        <p:nvPicPr>
          <p:cNvPr id="25608" name="Picture 1032" descr="ska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19" y="3230364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5141" y="4446885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ЗВЕРИ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692150"/>
            <a:ext cx="5759450" cy="15128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latin typeface="Arial" charset="0"/>
              </a:rPr>
              <a:t>-Голосок твой слишком тонок</a:t>
            </a:r>
          </a:p>
          <a:p>
            <a:pPr>
              <a:buFontTx/>
              <a:buNone/>
            </a:pPr>
            <a:r>
              <a:rPr lang="ru-RU" sz="2800" smtClean="0">
                <a:latin typeface="Arial" charset="0"/>
              </a:rPr>
              <a:t>Лучше, мама, не пищи,</a:t>
            </a:r>
          </a:p>
          <a:p>
            <a:pPr>
              <a:buFontTx/>
              <a:buNone/>
            </a:pPr>
            <a:r>
              <a:rPr lang="ru-RU" sz="2800" smtClean="0">
                <a:latin typeface="Arial" charset="0"/>
              </a:rPr>
              <a:t>Ты мне няньку поищи!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36925" y="193675"/>
            <a:ext cx="1882775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6 вопрос: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715000" y="1295400"/>
            <a:ext cx="2598738" cy="860425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Кому не нравился </a:t>
            </a:r>
          </a:p>
          <a:p>
            <a:r>
              <a:rPr lang="ru-RU" sz="2400" b="0" i="0">
                <a:latin typeface="Times New Roman" pitchFamily="18" charset="0"/>
              </a:rPr>
              <a:t>голосок матери?</a:t>
            </a:r>
          </a:p>
        </p:txBody>
      </p:sp>
      <p:pic>
        <p:nvPicPr>
          <p:cNvPr id="26635" name="Picture 11" descr="s0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3281363" cy="39544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s0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69" y="2281238"/>
            <a:ext cx="3352800" cy="39592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6265" y="5826720"/>
            <a:ext cx="4067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altic"/>
                <a:cs typeface="Arial Baltic"/>
              </a:rPr>
              <a:t>МЫШОНКу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762000"/>
            <a:ext cx="7200900" cy="2057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Кто стучится в дверь ко мне</a:t>
            </a:r>
          </a:p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С толстой сумкой на ремне,</a:t>
            </a:r>
          </a:p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С цифрой 5 на медной бляшке</a:t>
            </a:r>
          </a:p>
          <a:p>
            <a:pPr>
              <a:buFontTx/>
              <a:buNone/>
            </a:pPr>
            <a:r>
              <a:rPr lang="ru-RU" sz="2800" dirty="0" smtClean="0">
                <a:latin typeface="Arial" charset="0"/>
              </a:rPr>
              <a:t>В синей форменной фуражке?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70325" y="269875"/>
            <a:ext cx="1781175" cy="495300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i="0">
                <a:latin typeface="Times New Roman" pitchFamily="18" charset="0"/>
              </a:rPr>
              <a:t>7 вопрос:</a:t>
            </a:r>
          </a:p>
        </p:txBody>
      </p:sp>
      <p:pic>
        <p:nvPicPr>
          <p:cNvPr id="27654" name="Picture 6" descr="16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52738"/>
            <a:ext cx="345598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019800" y="2895600"/>
            <a:ext cx="2520950" cy="1590675"/>
          </a:xfrm>
          <a:prstGeom prst="rect">
            <a:avLst/>
          </a:prstGeom>
          <a:solidFill>
            <a:schemeClr val="bg1">
              <a:alpha val="90979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0" i="0">
                <a:latin typeface="Times New Roman" pitchFamily="18" charset="0"/>
              </a:rPr>
              <a:t>Кто это? Назовите профессию героя стихотворения.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17840" y="5301208"/>
            <a:ext cx="3563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ПОЧТАЛЬОН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ры">
  <a:themeElements>
    <a:clrScheme name="1_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1_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411</TotalTime>
  <Words>530</Words>
  <Application>Microsoft Office PowerPoint</Application>
  <PresentationFormat>Экран (4:3)</PresentationFormat>
  <Paragraphs>171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Шары</vt:lpstr>
      <vt:lpstr>1_Шары</vt:lpstr>
      <vt:lpstr>Литературная викторина  </vt:lpstr>
      <vt:lpstr>Помогите проказнику Буратино решить кроссворд!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 отгадали 8 слов- вставьте их в кроссворд.</vt:lpstr>
      <vt:lpstr>Самуил Яковлевич Маршак</vt:lpstr>
      <vt:lpstr>Презентация PowerPoint</vt:lpstr>
      <vt:lpstr>Презентация PowerPoint</vt:lpstr>
      <vt:lpstr>СПАСИБО ВАМ РЕБЯТА! Теперь я снова могу прыгать  и играть!  «СДЕЛАЛ ДЕЛО - ГУЛЯЙ  СМЕЛО!»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 </dc:title>
  <dc:creator>dom</dc:creator>
  <cp:lastModifiedBy>Admin</cp:lastModifiedBy>
  <cp:revision>17</cp:revision>
  <dcterms:created xsi:type="dcterms:W3CDTF">2009-01-20T16:49:19Z</dcterms:created>
  <dcterms:modified xsi:type="dcterms:W3CDTF">2013-01-30T13:15:29Z</dcterms:modified>
</cp:coreProperties>
</file>