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58" r:id="rId5"/>
    <p:sldId id="259" r:id="rId6"/>
    <p:sldId id="269" r:id="rId7"/>
    <p:sldId id="262" r:id="rId8"/>
    <p:sldId id="272" r:id="rId9"/>
    <p:sldId id="273" r:id="rId10"/>
    <p:sldId id="264" r:id="rId11"/>
    <p:sldId id="275" r:id="rId12"/>
    <p:sldId id="276" r:id="rId13"/>
    <p:sldId id="277" r:id="rId14"/>
    <p:sldId id="279" r:id="rId15"/>
    <p:sldId id="265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DF420-7C65-4BF8-9AB0-C003B3C70624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79509-CD11-4E3E-AE12-0CC93C53F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9509-CD11-4E3E-AE12-0CC93C53F9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762000" y="838200"/>
            <a:ext cx="800100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МНЕМОТЕХНИКА   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В   РАЗВИТИИ   СВЯЗНОЙ    РЕЧИ  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У   ДОШКОЛЬНИКОВ.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876800"/>
            <a:ext cx="6781800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Воспитатель: Гончарова Ирина Николаевна.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1752600"/>
            <a:ext cx="83820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Рассматривание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разбор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ней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изображено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перекодирование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преобразование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абстрактных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символов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образы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этап: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После перекодирования осуществляется пересказ сказки, рассказ по заданной теме. или чтение стихотворения с опорой на символы (образы), т.е. происходит отработка метода запоминания.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533400" y="228600"/>
            <a:ext cx="8229600" cy="10668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50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Последовательность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работы  с   </a:t>
            </a:r>
            <a:r>
              <a:rPr lang="ru-RU" sz="3200" b="1" dirty="0" err="1" smtClean="0">
                <a:solidFill>
                  <a:schemeClr val="bg1"/>
                </a:solidFill>
              </a:rPr>
              <a:t>мнемотаблицами</a:t>
            </a:r>
            <a:r>
              <a:rPr lang="ru-RU" sz="3200" b="1" dirty="0" smtClean="0">
                <a:solidFill>
                  <a:schemeClr val="bg1"/>
                </a:solidFill>
              </a:rPr>
              <a:t>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Описание: http://img1.liveinternet.ru/images/attach/c/5/84/882/84882491_large_9772bd3edc59dikie_zhivotnuyerasskazhi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733425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3810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Monotype Corsiva" pitchFamily="66" charset="0"/>
              </a:rPr>
              <a:t>ОПИСАТЕЛЬНЫЕ  РАССКАЗЫ   ПО  ЛЕКСИЧЕСКИМ  ТЕМАМ.</a:t>
            </a:r>
            <a:endParaRPr lang="ru-RU" sz="2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http://omel.ucoz.ru/stichi/owochi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59182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5229493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руки овощи берем,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Овощи на стол кладем.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Лук, морковка, кабачок,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Помидор, горох, лучок.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</a:rPr>
              <a:t>ЗАУЧИВАНИЕ   СТИХОТВОРЕНИЙ.</a:t>
            </a:r>
            <a:endParaRPr lang="ru-RU" sz="2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Users\Александр\Desktop\мнемотаблицы. сказки\15_6.jpg"/>
          <p:cNvPicPr/>
          <p:nvPr/>
        </p:nvPicPr>
        <p:blipFill>
          <a:blip r:embed="rId3" cstate="print"/>
          <a:srcRect l="5287" t="10114" r="10121" b="4416"/>
          <a:stretch>
            <a:fillRect/>
          </a:stretch>
        </p:blipFill>
        <p:spPr bwMode="auto">
          <a:xfrm>
            <a:off x="1828800" y="1143000"/>
            <a:ext cx="5067291" cy="542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38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</a:rPr>
              <a:t>ПЕРЕСКАЗ    СКАЗКИ</a:t>
            </a:r>
            <a:endParaRPr lang="ru-RU" sz="2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http://do.gendocs.ru/pars_docs/tw_refs/78/77315/77315_html_13a784e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"/>
            <a:ext cx="55499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5800" y="4495800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0099"/>
                </a:solidFill>
              </a:rPr>
              <a:t>Составление рассказа о зиме.</a:t>
            </a:r>
          </a:p>
          <a:p>
            <a:r>
              <a:rPr lang="ru-RU" sz="2000" i="1" dirty="0" smtClean="0">
                <a:solidFill>
                  <a:srgbClr val="000099"/>
                </a:solidFill>
              </a:rPr>
              <a:t>Зимой повсюду лежит снег. Деревья словно в белые шубки нарядились. Солнце светит, но не греет. Морозно! В домах топят печи. Люди зимой подкармливают птиц, заботятся о домашних животных. Детям нравятся зимние развлечения: катание на санках, лыжах, коньках, игры в хоккей, снежки. Очень любят дети лепить снеговиков, строить снежные крепости.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1295400"/>
            <a:ext cx="84582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 детей: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расширяется круг знаний об окружающем мире;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появляется желание пересказывать тексты, придумывать интересные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истории;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появляется интерес к заучиванию стихов и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скороговорок,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загадок;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словарный запас выходит на более высокий уровень;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дети преодолевают робость, застенчивость, учатся свободно держаться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перед  аудиторией.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Считаю, что чем  раньше мы будем учить детей рассказывать или  пересказывать, используя метод мнемотехники и схемы –  модели, тем лучше подготовим их к школе, так как связная речь является важным показателем  умственных способностей ребёнка и готовности его к школьному обучению.</a:t>
            </a:r>
            <a:endParaRPr lang="ru-RU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3400" y="228600"/>
            <a:ext cx="8229600" cy="7620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Результаты.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9600" y="1981200"/>
            <a:ext cx="8077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Журналы ''Дошкольное воспитание'' №12 за 2000 г.; </a:t>
            </a:r>
          </a:p>
          <a:p>
            <a:pPr marL="342900" indent="-342900"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№3,10,12 за 2001г.;   №4,12 за 2002г; № 9 за1996.</a:t>
            </a:r>
          </a:p>
          <a:p>
            <a:pPr marL="342900" indent="-342900">
              <a:buFontTx/>
              <a:buChar char="•"/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Ильина М.В. «Воображение и творческое мышление». </a:t>
            </a:r>
          </a:p>
          <a:p>
            <a:pPr marL="342900" indent="-342900"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Серия «Психологическая служба». Книголюб. М. 2005</a:t>
            </a:r>
          </a:p>
          <a:p>
            <a:pPr marL="342900" indent="-342900">
              <a:buFontTx/>
              <a:buChar char="•"/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Наглядно-дидактическое пособие  Ткаченко Т.А. </a:t>
            </a:r>
          </a:p>
          <a:p>
            <a:pPr marL="342900" indent="-342900"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«Составление описательных рассказов по опорным схемам»</a:t>
            </a:r>
          </a:p>
          <a:p>
            <a:pPr marL="342900" indent="-342900"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Метод. руководство, картинный комплект. М.: Книголюб, 2005.</a:t>
            </a:r>
          </a:p>
          <a:p>
            <a:pPr marL="342900" indent="-342900">
              <a:buFontTx/>
              <a:buChar char="•"/>
              <a:tabLst>
                <a:tab pos="3270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Тихомирова Л.Ф. ''Познавательные способности детей 5-7 лет''. М. 2005</a:t>
            </a:r>
          </a:p>
          <a:p>
            <a:pPr marL="342900" indent="-342900">
              <a:buFontTx/>
              <a:buChar char="•"/>
              <a:tabLst>
                <a:tab pos="327025" algn="l"/>
              </a:tabLst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Юзбекова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Е.Ю. «Ступеньки творчества» Место игры в интеллектуальном развитии дошкольника.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Линка-пресс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2006. </a:t>
            </a:r>
          </a:p>
          <a:p>
            <a:pPr marL="342900" indent="-342900">
              <a:tabLst>
                <a:tab pos="327025" algn="l"/>
              </a:tabLst>
            </a:pPr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381000" y="304800"/>
            <a:ext cx="8229600" cy="914400"/>
          </a:xfrm>
          <a:prstGeom prst="ribbon">
            <a:avLst>
              <a:gd name="adj1" fmla="val 33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Источники.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2192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  <a:tabLst>
                <a:tab pos="327025" algn="l"/>
              </a:tabLst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0280" y="228600"/>
            <a:ext cx="1323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257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2057399"/>
            <a:ext cx="7696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Monotype Corsiva" pitchFamily="66" charset="0"/>
              </a:rPr>
              <a:t>СПАСИБО    ЗА    ВНИМАНИЕ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5800" y="1828800"/>
            <a:ext cx="784860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0099"/>
                </a:solidFill>
              </a:rPr>
              <a:t> 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Односложная, состоящая лишь из простых предложений речь.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Неспособность грамматически правильно построить предложение.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Бедность речи. Недостаточный словарный запас.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Употребление нелитературных слов и выражений.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Бедная диалогическая речь: неспособность грамотно и доступно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сформулировать вопрос, построить краткий или развёрнутый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ответ.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Неспособность построить монолог: например, сюжетный или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описательный  рассказ на предложенную тему, пересказ текста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своими словами.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Отсутствие логического обоснования своих утверждений и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выводов.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Отсутствие навыков культуры речи: неумение использовать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интонацию, регулировать громкость голоса и темп речи и т. 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Плохая дикция.</a:t>
            </a: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539552" y="260648"/>
            <a:ext cx="8223448" cy="1415752"/>
          </a:xfrm>
          <a:prstGeom prst="ribbon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Проблемы речи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детей дошкольного возраста: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9600" y="304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К . Д. Ушинский писал: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Monotype Corsiva" pitchFamily="66" charset="0"/>
              </a:rPr>
              <a:t>«</a:t>
            </a:r>
            <a:r>
              <a:rPr lang="ru-RU" sz="4400" dirty="0" smtClean="0">
                <a:solidFill>
                  <a:srgbClr val="000099"/>
                </a:solidFill>
                <a:latin typeface="Monotype Corsiva" pitchFamily="66" charset="0"/>
              </a:rPr>
              <a:t>Учите  ребёнка  каким-нибудь  неизвестным  ему  пяти словам  - он  будет  долго  и  напрасно  мучиться,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000099"/>
                </a:solidFill>
                <a:latin typeface="Monotype Corsiva" pitchFamily="66" charset="0"/>
              </a:rPr>
              <a:t>но  свяжите двадцать  таких  слов  с  картинками,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000099"/>
                </a:solidFill>
                <a:latin typeface="Monotype Corsiva" pitchFamily="66" charset="0"/>
              </a:rPr>
              <a:t>и  он  их  усвоит  на  лету».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9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609601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Мнемотехника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        в переводе с греческого  - «искусство запоминания».</a:t>
            </a: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Мнемотехника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- это система методов и приёмов, обеспечивающих эффективное запоминание, сохранение и воспроизведение информации.</a:t>
            </a: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Мнемотехника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– помогает развивать: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ассоциативное  мышление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зрительную и слуховую память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зрительное и слуховое внимание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воображение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связную речь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мелкую моторику рук</a:t>
            </a: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057400"/>
            <a:ext cx="81534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38400" y="1447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28601"/>
            <a:ext cx="8458200" cy="230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Мнемотаблица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–  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схема, в которую заложена определенная  информация.</a:t>
            </a:r>
          </a:p>
          <a:p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Суть мнемосхем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заключается в следующем: на каждое слово или маленькое словосочетание придумывается картинка (изображение); таким образом, весь текст зарисовывается схематично. Глядя на эти схемы – рисунки ребёнок легко воспроизводит текстовую информацию.</a:t>
            </a:r>
          </a:p>
          <a:p>
            <a:endParaRPr lang="ru-RU" dirty="0" smtClean="0">
              <a:latin typeface="Times New Roman" pitchFamily="18" charset="0"/>
            </a:endParaRPr>
          </a:p>
          <a:p>
            <a:endParaRPr lang="ru-RU" dirty="0" smtClean="0">
              <a:latin typeface="Times New Roman" pitchFamily="18" charset="0"/>
            </a:endParaRPr>
          </a:p>
          <a:p>
            <a:endParaRPr lang="ru-RU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81200" y="2743200"/>
            <a:ext cx="4964525" cy="3744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hlin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57200"/>
            <a:ext cx="7391400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2000" b="1" i="1" u="sng" dirty="0">
              <a:solidFill>
                <a:srgbClr val="6600FF"/>
              </a:solidFill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533400" y="228600"/>
            <a:ext cx="8229600" cy="806152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Arial Black" pitchFamily="34" charset="0"/>
              </a:rPr>
              <a:t>Где  можно  использовать  мнемосхемы?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228600" y="990600"/>
            <a:ext cx="5400000" cy="12960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Обогащение словарного запаса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914400" y="2133600"/>
            <a:ext cx="5400000" cy="1296000"/>
          </a:xfrm>
          <a:prstGeom prst="leftArrow">
            <a:avLst>
              <a:gd name="adj1" fmla="val 50000"/>
              <a:gd name="adj2" fmla="val 53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Обучение пересказу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1676400" y="3276600"/>
            <a:ext cx="5400000" cy="12960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Составление рассказов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2362200" y="4419600"/>
            <a:ext cx="5400000" cy="1296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  Разучивание стихотворений,  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  скороговорок, </a:t>
            </a:r>
            <a:r>
              <a:rPr lang="ru-RU" sz="2000" dirty="0" err="1" smtClean="0">
                <a:latin typeface="Arial Black" pitchFamily="34" charset="0"/>
              </a:rPr>
              <a:t>чистоговорок</a:t>
            </a:r>
            <a:r>
              <a:rPr lang="ru-RU" sz="2000" dirty="0" smtClean="0">
                <a:latin typeface="Arial Black" pitchFamily="34" charset="0"/>
              </a:rPr>
              <a:t>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3048000" y="5486400"/>
            <a:ext cx="5400000" cy="12960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Отгадывание загадок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90600" y="312420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/>
            </a:r>
            <a:br>
              <a:rPr lang="ru-RU" dirty="0" smtClean="0">
                <a:solidFill>
                  <a:srgbClr val="000099"/>
                </a:solidFill>
              </a:rPr>
            </a:br>
            <a:endParaRPr lang="ru-RU" dirty="0" smtClean="0">
              <a:solidFill>
                <a:srgbClr val="000099"/>
              </a:solidFill>
            </a:endParaRP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9812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Мнемотехникой можно начинать заниматься с 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младшего возраста</a:t>
            </a: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 рациональнее вводить её в  </a:t>
            </a:r>
          </a:p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занятия с 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4-5 лет</a:t>
            </a: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когда у детей накоплен основной словарный запас.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533400" y="228600"/>
            <a:ext cx="8229600" cy="12192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Когда  начинать  заниматься  мнемотехникой?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5000" y="914400"/>
            <a:ext cx="3124200" cy="316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Для детей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младшего и    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среднего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дошкольного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возраста   необходимо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давать цветные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так как в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памяти у детей  быстрее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остаются отдельные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образы: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лиса- рыжая, мышка- 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серая, ёлочка- зелёная.</a:t>
            </a: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:\Users\Александр\Desktop\к занятию\105390197.jpg"/>
          <p:cNvPicPr/>
          <p:nvPr/>
        </p:nvPicPr>
        <p:blipFill>
          <a:blip r:embed="rId3" cstate="print"/>
          <a:srcRect b="2238"/>
          <a:stretch>
            <a:fillRect/>
          </a:stretch>
        </p:blipFill>
        <p:spPr bwMode="auto">
          <a:xfrm>
            <a:off x="228600" y="228600"/>
            <a:ext cx="545211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картинки\рамки для презентаций\523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5931328"/>
            <a:ext cx="8305800" cy="68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старшего возраста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схемы желательно рисовать в одном цвете,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чтобы не привлекать внимание на яркость символических изображений. </a:t>
            </a:r>
          </a:p>
          <a:p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:\Users\Александр\Desktop\мнемотаблицы. сказки\ss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2400"/>
            <a:ext cx="4217670" cy="569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480</TotalTime>
  <Words>667</Words>
  <PresentationFormat>Экран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55</cp:revision>
  <dcterms:modified xsi:type="dcterms:W3CDTF">2013-03-13T15:41:28Z</dcterms:modified>
</cp:coreProperties>
</file>