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7" r:id="rId2"/>
    <p:sldId id="278" r:id="rId3"/>
    <p:sldId id="259" r:id="rId4"/>
    <p:sldId id="261" r:id="rId5"/>
    <p:sldId id="263" r:id="rId6"/>
    <p:sldId id="264" r:id="rId7"/>
    <p:sldId id="267" r:id="rId8"/>
    <p:sldId id="268" r:id="rId9"/>
    <p:sldId id="269" r:id="rId10"/>
    <p:sldId id="272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46720-6395-4A6F-B1EC-60C22FC1C9B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D7DE0-3C3B-47FC-B367-BA1D3ED8B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84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F0000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416824" cy="2650306"/>
          </a:xfrm>
        </p:spPr>
        <p:txBody>
          <a:bodyPr>
            <a:noAutofit/>
          </a:bodyPr>
          <a:lstStyle/>
          <a:p>
            <a:r>
              <a:rPr lang="ru-RU" sz="5400" dirty="0" smtClean="0"/>
              <a:t>Красная книга Ростовской области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886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506"/>
            <a:ext cx="9144000" cy="58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8574"/>
            <a:ext cx="8962804" cy="59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29"/>
            <a:ext cx="3996451" cy="5637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38" y="2132856"/>
            <a:ext cx="5309632" cy="453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6"/>
            <a:ext cx="6876256" cy="5157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86" y="2447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1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12179"/>
            <a:ext cx="4973135" cy="66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" y="68626"/>
            <a:ext cx="5092031" cy="6789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2148"/>
            <a:ext cx="44908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1"/>
            <a:ext cx="8640961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7" y="188640"/>
            <a:ext cx="886252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020272" cy="682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Другая 1">
      <a:dk1>
        <a:sysClr val="windowText" lastClr="000000"/>
      </a:dk1>
      <a:lt1>
        <a:sysClr val="window" lastClr="FFFFFF"/>
      </a:lt1>
      <a:dk2>
        <a:srgbClr val="FF0000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235</TotalTime>
  <Words>4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Красная книга Ростовской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31</cp:revision>
  <dcterms:modified xsi:type="dcterms:W3CDTF">2014-05-06T20:46:45Z</dcterms:modified>
</cp:coreProperties>
</file>