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8"/>
  </p:notesMasterIdLst>
  <p:sldIdLst>
    <p:sldId id="256" r:id="rId2"/>
    <p:sldId id="260" r:id="rId3"/>
    <p:sldId id="258" r:id="rId4"/>
    <p:sldId id="259" r:id="rId5"/>
    <p:sldId id="262" r:id="rId6"/>
    <p:sldId id="263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лина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69" autoAdjust="0"/>
    <p:restoredTop sz="94574" autoAdjust="0"/>
  </p:normalViewPr>
  <p:slideViewPr>
    <p:cSldViewPr>
      <p:cViewPr varScale="1">
        <p:scale>
          <a:sx n="77" d="100"/>
          <a:sy n="77" d="100"/>
        </p:scale>
        <p:origin x="-31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1" d="100"/>
          <a:sy n="41" d="100"/>
        </p:scale>
        <p:origin x="-1795" y="-77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529F060-A2C1-4585-806E-486DED6884E2}" type="datetimeFigureOut">
              <a:rPr lang="ru-RU"/>
              <a:pPr>
                <a:defRPr/>
              </a:pPr>
              <a:t>30.03.2013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F2A7633-2D99-4355-9C99-B31668B799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F82F2-FA53-4824-BD82-FA7FF57DF991}" type="datetime1">
              <a:rPr lang="ru-RU"/>
              <a:pPr>
                <a:defRPr/>
              </a:pPr>
              <a:t>30.03.2013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F9B1E-F3AF-44D9-BF36-4C965AA411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DF929-1273-492A-B255-1A9607FFCB5C}" type="datetime1">
              <a:rPr lang="ru-RU"/>
              <a:pPr>
                <a:defRPr/>
              </a:pPr>
              <a:t>30.03.2013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BD76B-DFA4-4E51-94E7-45352DD218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D00B0-41E2-49FB-9409-F4B3BB8F04E9}" type="datetime1">
              <a:rPr lang="ru-RU"/>
              <a:pPr>
                <a:defRPr/>
              </a:pPr>
              <a:t>30.03.2013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9563A-31BA-4A76-B325-974ACEB994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19371-B041-44A4-901A-B54860189B7E}" type="datetime1">
              <a:rPr lang="ru-RU"/>
              <a:pPr>
                <a:defRPr/>
              </a:pPr>
              <a:t>30.03.2013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A06ED-EAD3-4950-AD4D-4AC009F590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D7460-CD7D-4B2E-8DEF-AAAB4D91585A}" type="datetime1">
              <a:rPr lang="ru-RU"/>
              <a:pPr>
                <a:defRPr/>
              </a:pPr>
              <a:t>30.03.2013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02052-72DB-4B80-8C23-EF9AAACE3B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4E73D-94D2-4179-953A-37314A8961F3}" type="datetime1">
              <a:rPr lang="ru-RU"/>
              <a:pPr>
                <a:defRPr/>
              </a:pPr>
              <a:t>30.03.2013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5447D-0865-482C-AC82-638F6439EE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E8E14-054B-4646-B91D-2C84E3F183E1}" type="datetime1">
              <a:rPr lang="ru-RU"/>
              <a:pPr>
                <a:defRPr/>
              </a:pPr>
              <a:t>30.03.2013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7DCAD-08BA-4C67-815E-1B2E1DEFF8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FDAE1-B4DA-46D5-AA9D-285B8958F4A8}" type="datetime1">
              <a:rPr lang="ru-RU"/>
              <a:pPr>
                <a:defRPr/>
              </a:pPr>
              <a:t>30.03.2013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D4C65-AC09-43FB-BEAD-78C93221F5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680AE-C346-49D7-9F33-C925A876FC53}" type="datetime1">
              <a:rPr lang="ru-RU"/>
              <a:pPr>
                <a:defRPr/>
              </a:pPr>
              <a:t>30.03.2013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CBC40-F0DE-450C-B66A-E540A55B88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E75F6-ADB9-421A-83E8-5ADF0171B6AB}" type="datetime1">
              <a:rPr lang="ru-RU"/>
              <a:pPr>
                <a:defRPr/>
              </a:pPr>
              <a:t>30.03.2013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995DF-9722-45DA-A0EC-C7A8D63AF4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E70A6-E5A3-41DD-9E53-5134F6CB8F67}" type="datetime1">
              <a:rPr lang="ru-RU"/>
              <a:pPr>
                <a:defRPr/>
              </a:pPr>
              <a:t>30.03.2013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2D741-B6D6-43B9-8389-4C3D66DFF8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974D38E-AA2B-4003-8357-D34507C67490}" type="datetime1">
              <a:rPr lang="ru-RU"/>
              <a:pPr>
                <a:defRPr/>
              </a:pPr>
              <a:t>30.03.2013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7BB5EA-6A58-46C9-8255-9A6F811A6D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19" r:id="rId4"/>
    <p:sldLayoutId id="2147483723" r:id="rId5"/>
    <p:sldLayoutId id="2147483718" r:id="rId6"/>
    <p:sldLayoutId id="2147483724" r:id="rId7"/>
    <p:sldLayoutId id="2147483725" r:id="rId8"/>
    <p:sldLayoutId id="2147483726" r:id="rId9"/>
    <p:sldLayoutId id="2147483717" r:id="rId10"/>
    <p:sldLayoutId id="2147483727" r:id="rId11"/>
  </p:sldLayoutIdLst>
  <p:transition advClick="0"/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file:///C:\Users\Public\Music\Sample%20Music\03_-_i_just_call_to_say_i_love_you.mp3" TargetMode="External"/><Relationship Id="rId7" Type="http://schemas.openxmlformats.org/officeDocument/2006/relationships/image" Target="../media/image6.png"/><Relationship Id="rId2" Type="http://schemas.openxmlformats.org/officeDocument/2006/relationships/audio" Target="file:///C:\Users\Public\Music\Sample%20Music\14_-_richard_clayderman_-_love_story.mp3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9.xml"/><Relationship Id="rId1" Type="http://schemas.openxmlformats.org/officeDocument/2006/relationships/audio" Target="file:///C:\Users\Public\Music\Sample%20Music\14_-_richard_clayderman_-_love_story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Загадки о </a:t>
            </a:r>
            <a:r>
              <a:rPr lang="ru-RU" dirty="0" err="1" smtClean="0"/>
              <a:t>гатчине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Придуманные детьми….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>
          <a:xfrm>
            <a:off x="0" y="285750"/>
            <a:ext cx="2514600" cy="288925"/>
          </a:xfrm>
        </p:spPr>
        <p:txBody>
          <a:bodyPr/>
          <a:lstStyle/>
          <a:p>
            <a:pPr>
              <a:defRPr/>
            </a:pPr>
            <a:fld id="{0E9319BE-882C-4DA6-96C1-28EDFCE6D7F3}" type="datetime1">
              <a:rPr lang="ru-RU"/>
              <a:pPr>
                <a:defRPr/>
              </a:pPr>
              <a:t>30.03.2013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21E0C8-781A-494D-8717-D76BF2A5F1C1}" type="slidenum">
              <a:rPr lang="ru-RU"/>
              <a:pPr>
                <a:defRPr/>
              </a:pPr>
              <a:t>1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3352800" cy="288925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11" name="14_-_richard_clayderman_-_love_story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49763" y="3306763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03_-_i_just_call_to_say_i_love_you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49763" y="3306763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TextBox 12"/>
          <p:cNvSpPr txBox="1">
            <a:spLocks noChangeArrowheads="1"/>
          </p:cNvSpPr>
          <p:nvPr/>
        </p:nvSpPr>
        <p:spPr bwMode="auto">
          <a:xfrm>
            <a:off x="6429375" y="314325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Franklin Gothic Book" pitchFamily="34" charset="0"/>
            </a:endParaRPr>
          </a:p>
        </p:txBody>
      </p:sp>
      <p:pic>
        <p:nvPicPr>
          <p:cNvPr id="17" name="14_-_richard_clayderman_-_love_story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449763" y="3306763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14_-_richard_clayderman_-_love_story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449763" y="3306763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57475" y="-12700"/>
            <a:ext cx="6467475" cy="454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29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792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>
                <p:cTn id="23" repeatCount="10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4D33E6E-C070-45A6-BE56-DBD5EAF92A1D}" type="datetime1">
              <a:rPr lang="ru-RU"/>
              <a:pPr>
                <a:defRPr/>
              </a:pPr>
              <a:t>30.03.2013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E1BAB7-63AC-408C-8F55-6687BCD3ED52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6691330" cy="5222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Загадки о  </a:t>
            </a:r>
            <a:r>
              <a:rPr lang="ru-RU" sz="3200" dirty="0" err="1" smtClean="0"/>
              <a:t>гатчине</a:t>
            </a:r>
            <a:endParaRPr lang="ru-RU" sz="3200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381000" y="5532438"/>
            <a:ext cx="8262938" cy="768350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ru-RU" sz="4000" smtClean="0"/>
              <a:t>Построен из земли, стою у воды?</a:t>
            </a:r>
          </a:p>
          <a:p>
            <a:pPr eaLnBrk="1" hangingPunct="1"/>
            <a:endParaRPr lang="ru-RU" smtClean="0"/>
          </a:p>
        </p:txBody>
      </p:sp>
      <p:pic>
        <p:nvPicPr>
          <p:cNvPr id="12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224213" y="311150"/>
            <a:ext cx="5591175" cy="4267200"/>
          </a:xfrm>
          <a:noFill/>
          <a:ln w="9525">
            <a:noFill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Загадки о </a:t>
            </a:r>
            <a:r>
              <a:rPr lang="ru-RU" dirty="0" err="1" smtClean="0"/>
              <a:t>гатчине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803275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ru-RU" smtClean="0"/>
              <a:t>Стою наверху на весь мир смотрю?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4D33E6E-C070-45A6-BE56-DBD5EAF92A1D}" type="datetime1">
              <a:rPr lang="ru-RU"/>
              <a:pPr>
                <a:defRPr/>
              </a:pPr>
              <a:t>30.03.2013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6E7CD6-C9F5-4EF8-A6F1-69A0CBB4885F}" type="slidenum">
              <a:rPr lang="ru-RU"/>
              <a:pPr>
                <a:defRPr/>
              </a:pPr>
              <a:t>3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3188" y="2414588"/>
            <a:ext cx="3206751" cy="44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92563" y="2547938"/>
            <a:ext cx="4870450" cy="384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Загадки о </a:t>
            </a:r>
            <a:r>
              <a:rPr lang="ru-RU" dirty="0" err="1" smtClean="0"/>
              <a:t>гатчине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1231900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ru-RU" smtClean="0"/>
              <a:t>Похож на дрова, внутри красота,  сделан из берёзы я? 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4D33E6E-C070-45A6-BE56-DBD5EAF92A1D}" type="datetime1">
              <a:rPr lang="ru-RU"/>
              <a:pPr>
                <a:defRPr/>
              </a:pPr>
              <a:t>30.03.2013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CC6304-8ECA-4BF6-A8AB-B1B182DFC52F}" type="slidenum">
              <a:rPr lang="ru-RU"/>
              <a:pPr>
                <a:defRPr/>
              </a:pPr>
              <a:t>4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3025" y="2767013"/>
            <a:ext cx="5357813" cy="412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0" y="2249488"/>
            <a:ext cx="4371975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Составьте правильные словосочетания</a:t>
            </a:r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D2A5A81-C0DE-4645-862F-108CCA24184C}" type="datetime1">
              <a:rPr lang="ru-RU"/>
              <a:pPr>
                <a:defRPr/>
              </a:pPr>
              <a:t>30.03.2013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15C2C-EC6A-4451-BBD1-90A10D6ED488}" type="slidenum">
              <a:rPr lang="ru-RU"/>
              <a:pPr>
                <a:defRPr/>
              </a:pPr>
              <a:t>5</a:t>
            </a:fld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5750" y="1357313"/>
            <a:ext cx="3071813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>
                <a:latin typeface="Franklin Gothic Book" pitchFamily="34" charset="0"/>
              </a:rPr>
              <a:t>Берёзовый…</a:t>
            </a:r>
          </a:p>
          <a:p>
            <a:pPr>
              <a:buFont typeface="Arial" charset="0"/>
              <a:buChar char="•"/>
            </a:pPr>
            <a:r>
              <a:rPr lang="ru-RU" sz="2800">
                <a:latin typeface="Franklin Gothic Book" pitchFamily="34" charset="0"/>
              </a:rPr>
              <a:t>Гараж</a:t>
            </a:r>
          </a:p>
          <a:p>
            <a:pPr>
              <a:buFont typeface="Arial" charset="0"/>
              <a:buChar char="•"/>
            </a:pPr>
            <a:r>
              <a:rPr lang="ru-RU" sz="2800">
                <a:latin typeface="Franklin Gothic Book" pitchFamily="34" charset="0"/>
              </a:rPr>
              <a:t>Домик</a:t>
            </a:r>
          </a:p>
          <a:p>
            <a:pPr>
              <a:buFont typeface="Arial" charset="0"/>
              <a:buChar char="•"/>
            </a:pPr>
            <a:r>
              <a:rPr lang="ru-RU" sz="2800">
                <a:latin typeface="Franklin Gothic Book" pitchFamily="34" charset="0"/>
              </a:rPr>
              <a:t>сад</a:t>
            </a:r>
          </a:p>
          <a:p>
            <a:pPr>
              <a:buFont typeface="Arial" charset="0"/>
              <a:buChar char="•"/>
            </a:pPr>
            <a:endParaRPr lang="ru-RU" sz="2800">
              <a:latin typeface="Franklin Gothic Book" pitchFamily="34" charset="0"/>
            </a:endParaRPr>
          </a:p>
          <a:p>
            <a:pPr>
              <a:buFont typeface="Arial" charset="0"/>
              <a:buChar char="•"/>
            </a:pPr>
            <a:endParaRPr lang="ru-RU" sz="2800">
              <a:latin typeface="Franklin Gothic Book" pitchFamily="34" charset="0"/>
            </a:endParaRPr>
          </a:p>
          <a:p>
            <a:endParaRPr lang="ru-RU" sz="2800">
              <a:latin typeface="Franklin Gothic Book" pitchFamily="34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357188" y="4714875"/>
            <a:ext cx="2643187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>
                <a:latin typeface="Franklin Gothic Book" pitchFamily="34" charset="0"/>
              </a:rPr>
              <a:t>Балтийский…</a:t>
            </a:r>
          </a:p>
          <a:p>
            <a:pPr>
              <a:buFont typeface="Arial" charset="0"/>
              <a:buChar char="•"/>
            </a:pPr>
            <a:r>
              <a:rPr lang="ru-RU" sz="2800">
                <a:latin typeface="Franklin Gothic Book" pitchFamily="34" charset="0"/>
              </a:rPr>
              <a:t>проспект</a:t>
            </a:r>
          </a:p>
          <a:p>
            <a:pPr>
              <a:buFont typeface="Arial" charset="0"/>
              <a:buChar char="•"/>
            </a:pPr>
            <a:r>
              <a:rPr lang="ru-RU" sz="2800">
                <a:latin typeface="Franklin Gothic Book" pitchFamily="34" charset="0"/>
              </a:rPr>
              <a:t>мост</a:t>
            </a:r>
          </a:p>
          <a:p>
            <a:pPr>
              <a:buFont typeface="Arial" charset="0"/>
              <a:buChar char="•"/>
            </a:pPr>
            <a:r>
              <a:rPr lang="ru-RU" sz="2800">
                <a:latin typeface="Franklin Gothic Book" pitchFamily="34" charset="0"/>
              </a:rPr>
              <a:t>вокзал</a:t>
            </a:r>
          </a:p>
        </p:txBody>
      </p:sp>
      <p:pic>
        <p:nvPicPr>
          <p:cNvPr id="2050" name="Picture 2" descr="C:\Users\Полина\Desktop\картинки\Gatchina_dvorcovy-park_berjozovy-domik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0038" y="1042988"/>
            <a:ext cx="3962400" cy="315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Полина\Desktop\картинки\1202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06963" y="3962400"/>
            <a:ext cx="4230687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6"/>
          <p:cNvPicPr>
            <a:picLocks noGrp="1" noChangeArrowheads="1"/>
          </p:cNvPicPr>
          <p:nvPr>
            <p:ph type="pic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492500" y="609600"/>
            <a:ext cx="5060950" cy="6980238"/>
          </a:xfrm>
          <a:noFill/>
          <a:ln w="9525">
            <a:noFill/>
          </a:ln>
          <a:effectLst/>
        </p:spPr>
      </p:pic>
      <p:sp>
        <p:nvSpPr>
          <p:cNvPr id="3" name="Дата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B5C315A-E5C8-4CBB-820C-2219FC665357}" type="datetime1">
              <a:rPr lang="ru-RU"/>
              <a:pPr>
                <a:defRPr/>
              </a:pPr>
              <a:t>30.03.2013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AE1294-A9D8-4EF9-95F7-5E52E66B4DDD}" type="slidenum">
              <a:rPr lang="ru-RU"/>
              <a:pPr>
                <a:defRPr/>
              </a:pPr>
              <a:t>6</a:t>
            </a:fld>
            <a:endParaRPr lang="ru-RU"/>
          </a:p>
        </p:txBody>
      </p:sp>
      <p:pic>
        <p:nvPicPr>
          <p:cNvPr id="6" name="Заголовок 5"/>
          <p:cNvPicPr>
            <a:picLocks noGrp="1" noChangeArrowheads="1"/>
          </p:cNvPicPr>
          <p:nvPr>
            <p:ph type="title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44475" y="4937125"/>
            <a:ext cx="6010275" cy="873125"/>
          </a:xfrm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381000" y="5532438"/>
            <a:ext cx="5867400" cy="768350"/>
          </a:xfrm>
        </p:spPr>
        <p:txBody>
          <a:bodyPr/>
          <a:lstStyle/>
          <a:p>
            <a:pPr eaLnBrk="1" hangingPunct="1"/>
            <a:r>
              <a:rPr lang="ru-RU" sz="1800" smtClean="0"/>
              <a:t>Составил: воспитатель МДОУ №31 Сорока Л.А. г.Гатчина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30438" y="73025"/>
            <a:ext cx="6632575" cy="514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14_-_richard_clayderman_-_love_stor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449763" y="3306763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4_-_richard_clayderman_-_love_stor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449763" y="3306763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14_-_richard_clayderman_-_love_stor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449763" y="3306763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14_-_richard_clayderman_-_love_stor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449763" y="3306763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29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7929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8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|0.7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455</TotalTime>
  <Words>50</Words>
  <Application>Microsoft Office PowerPoint</Application>
  <PresentationFormat>Экран (4:3)</PresentationFormat>
  <Paragraphs>26</Paragraphs>
  <Slides>6</Slides>
  <Notes>0</Notes>
  <HiddenSlides>0</HiddenSlides>
  <MMClips>8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6</vt:i4>
      </vt:variant>
    </vt:vector>
  </HeadingPairs>
  <TitlesOfParts>
    <vt:vector size="21" baseType="lpstr">
      <vt:lpstr>Arial</vt:lpstr>
      <vt:lpstr>Franklin Gothic Medium</vt:lpstr>
      <vt:lpstr>Franklin Gothic Book</vt:lpstr>
      <vt:lpstr>Wingdings 2</vt:lpstr>
      <vt:lpstr>Calibri</vt:lpstr>
      <vt:lpstr>Wingdings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Загадки о гатчине</dc:title>
  <dc:creator>Полина</dc:creator>
  <cp:lastModifiedBy>Admin</cp:lastModifiedBy>
  <cp:revision>29</cp:revision>
  <dcterms:created xsi:type="dcterms:W3CDTF">2011-03-16T19:19:11Z</dcterms:created>
  <dcterms:modified xsi:type="dcterms:W3CDTF">2013-03-30T15:42:55Z</dcterms:modified>
</cp:coreProperties>
</file>