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</p:sldMasterIdLst>
  <p:sldIdLst>
    <p:sldId id="256" r:id="rId2"/>
    <p:sldId id="276" r:id="rId3"/>
    <p:sldId id="277" r:id="rId4"/>
    <p:sldId id="257" r:id="rId5"/>
    <p:sldId id="290" r:id="rId6"/>
    <p:sldId id="263" r:id="rId7"/>
    <p:sldId id="259" r:id="rId8"/>
    <p:sldId id="289" r:id="rId9"/>
    <p:sldId id="292" r:id="rId10"/>
    <p:sldId id="280" r:id="rId11"/>
    <p:sldId id="285" r:id="rId12"/>
    <p:sldId id="281" r:id="rId13"/>
    <p:sldId id="286" r:id="rId14"/>
    <p:sldId id="282" r:id="rId15"/>
    <p:sldId id="283" r:id="rId16"/>
    <p:sldId id="287" r:id="rId17"/>
    <p:sldId id="284" r:id="rId18"/>
    <p:sldId id="288" r:id="rId19"/>
    <p:sldId id="291" r:id="rId20"/>
  </p:sldIdLst>
  <p:sldSz cx="9144000" cy="6858000" type="screen4x3"/>
  <p:notesSz cx="6858000" cy="9144000"/>
  <p:defaultTextStyle>
    <a:defPPr>
      <a:defRPr lang="ru-RU"/>
    </a:defPPr>
    <a:lvl1pPr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000000"/>
    <a:srgbClr val="FF00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288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22" name="Group 2"/>
          <p:cNvGrpSpPr>
            <a:grpSpLocks/>
          </p:cNvGrpSpPr>
          <p:nvPr/>
        </p:nvGrpSpPr>
        <p:grpSpPr bwMode="auto">
          <a:xfrm>
            <a:off x="0" y="0"/>
            <a:ext cx="5867400" cy="6858000"/>
            <a:chOff x="0" y="0"/>
            <a:chExt cx="3696" cy="4320"/>
          </a:xfrm>
        </p:grpSpPr>
        <p:sp>
          <p:nvSpPr>
            <p:cNvPr id="5123" name="Rectangle 3"/>
            <p:cNvSpPr>
              <a:spLocks noChangeArrowheads="1"/>
            </p:cNvSpPr>
            <p:nvPr/>
          </p:nvSpPr>
          <p:spPr bwMode="auto">
            <a:xfrm>
              <a:off x="0" y="0"/>
              <a:ext cx="2880" cy="4320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kumimoji="1" lang="ru-RU" sz="2400">
                <a:latin typeface="Times New Roman" pitchFamily="18" charset="0"/>
              </a:endParaRPr>
            </a:p>
          </p:txBody>
        </p:sp>
        <p:sp>
          <p:nvSpPr>
            <p:cNvPr id="5124" name="AutoShape 4"/>
            <p:cNvSpPr>
              <a:spLocks noChangeArrowheads="1"/>
            </p:cNvSpPr>
            <p:nvPr/>
          </p:nvSpPr>
          <p:spPr bwMode="white">
            <a:xfrm>
              <a:off x="432" y="624"/>
              <a:ext cx="3264" cy="1200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kumimoji="1" lang="ru-RU" sz="2400">
                <a:latin typeface="Times New Roman" pitchFamily="18" charset="0"/>
              </a:endParaRPr>
            </a:p>
          </p:txBody>
        </p:sp>
      </p:grpSp>
      <p:grpSp>
        <p:nvGrpSpPr>
          <p:cNvPr id="5125" name="Group 5"/>
          <p:cNvGrpSpPr>
            <a:grpSpLocks/>
          </p:cNvGrpSpPr>
          <p:nvPr/>
        </p:nvGrpSpPr>
        <p:grpSpPr bwMode="auto">
          <a:xfrm>
            <a:off x="3632200" y="4889500"/>
            <a:ext cx="4876800" cy="319088"/>
            <a:chOff x="2288" y="3080"/>
            <a:chExt cx="3072" cy="201"/>
          </a:xfrm>
        </p:grpSpPr>
        <p:sp>
          <p:nvSpPr>
            <p:cNvPr id="5126" name="AutoShape 6"/>
            <p:cNvSpPr>
              <a:spLocks noChangeArrowheads="1"/>
            </p:cNvSpPr>
            <p:nvPr/>
          </p:nvSpPr>
          <p:spPr bwMode="auto">
            <a:xfrm flipH="1">
              <a:off x="2288" y="3080"/>
              <a:ext cx="2914" cy="200"/>
            </a:xfrm>
            <a:prstGeom prst="roundRect">
              <a:avLst>
                <a:gd name="adj" fmla="val 0"/>
              </a:avLst>
            </a:prstGeom>
            <a:solidFill>
              <a:schemeClr val="hlink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5127" name="AutoShape 7"/>
            <p:cNvSpPr>
              <a:spLocks noChangeArrowheads="1"/>
            </p:cNvSpPr>
            <p:nvPr/>
          </p:nvSpPr>
          <p:spPr bwMode="auto">
            <a:xfrm>
              <a:off x="5196" y="3080"/>
              <a:ext cx="164" cy="201"/>
            </a:xfrm>
            <a:prstGeom prst="flowChartDelay">
              <a:avLst/>
            </a:prstGeom>
            <a:solidFill>
              <a:schemeClr val="hlink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</p:grpSp>
      <p:sp>
        <p:nvSpPr>
          <p:cNvPr id="5128" name="Rectangle 8"/>
          <p:cNvSpPr>
            <a:spLocks noGrp="1" noChangeArrowheads="1"/>
          </p:cNvSpPr>
          <p:nvPr>
            <p:ph type="subTitle" idx="1"/>
          </p:nvPr>
        </p:nvSpPr>
        <p:spPr>
          <a:xfrm>
            <a:off x="4673600" y="2927350"/>
            <a:ext cx="4013200" cy="1822450"/>
          </a:xfrm>
        </p:spPr>
        <p:txBody>
          <a:bodyPr anchor="b"/>
          <a:lstStyle>
            <a:lvl1pPr marL="0" indent="0">
              <a:buFont typeface="Wingdings" pitchFamily="2" charset="2"/>
              <a:buNone/>
              <a:defRPr>
                <a:solidFill>
                  <a:schemeClr val="tx2"/>
                </a:solidFill>
              </a:defRPr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5129" name="Rectangle 9"/>
          <p:cNvSpPr>
            <a:spLocks noGrp="1" noChangeArrowheads="1"/>
          </p:cNvSpPr>
          <p:nvPr>
            <p:ph type="dt" sz="quarter" idx="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ru-RU"/>
          </a:p>
        </p:txBody>
      </p:sp>
      <p:sp>
        <p:nvSpPr>
          <p:cNvPr id="5130" name="Rectangle 10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 algn="r">
              <a:defRPr/>
            </a:lvl1pPr>
          </a:lstStyle>
          <a:p>
            <a:endParaRPr lang="ru-RU"/>
          </a:p>
        </p:txBody>
      </p:sp>
      <p:sp>
        <p:nvSpPr>
          <p:cNvPr id="5131" name="Rectangle 11"/>
          <p:cNvSpPr>
            <a:spLocks noGrp="1" noChangeArrowheads="1"/>
          </p:cNvSpPr>
          <p:nvPr>
            <p:ph type="sldNum" sz="quarter" idx="4"/>
          </p:nvPr>
        </p:nvSpPr>
        <p:spPr>
          <a:xfrm>
            <a:off x="76200" y="6248400"/>
            <a:ext cx="587375" cy="488950"/>
          </a:xfrm>
        </p:spPr>
        <p:txBody>
          <a:bodyPr anchorCtr="0"/>
          <a:lstStyle>
            <a:lvl1pPr>
              <a:defRPr/>
            </a:lvl1pPr>
          </a:lstStyle>
          <a:p>
            <a:fld id="{B2B2B703-679B-469B-9E6F-8A41B56A56EC}" type="slidenum">
              <a:rPr lang="ru-RU"/>
              <a:pPr/>
              <a:t>‹#›</a:t>
            </a:fld>
            <a:endParaRPr lang="ru-RU"/>
          </a:p>
        </p:txBody>
      </p:sp>
      <p:sp>
        <p:nvSpPr>
          <p:cNvPr id="5132" name="AutoShape 12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990600"/>
            <a:ext cx="8229600" cy="1905000"/>
          </a:xfrm>
          <a:prstGeom prst="roundRect">
            <a:avLst>
              <a:gd name="adj" fmla="val 50000"/>
            </a:avLst>
          </a:prstGeom>
        </p:spPr>
        <p:txBody>
          <a:bodyPr anchor="ctr"/>
          <a:lstStyle>
            <a:lvl1pPr algn="ctr">
              <a:defRPr>
                <a:solidFill>
                  <a:schemeClr val="tx1"/>
                </a:solidFill>
              </a:defRPr>
            </a:lvl1pPr>
          </a:lstStyle>
          <a:p>
            <a:r>
              <a:rPr lang="ru-RU"/>
              <a:t>Образец заголовка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6E696D7-ADAD-4D6A-A739-D9405717BFD8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05600" y="762000"/>
            <a:ext cx="1981200" cy="532447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762000" y="762000"/>
            <a:ext cx="5791200" cy="532447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DF33484-AB7E-41B4-A2A0-1D77D8B6D62E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2C695D3-10F9-44A8-8AF6-6B29CC2DEBA5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C675518-AFF7-445C-A393-201DDB91393C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838200" y="2362200"/>
            <a:ext cx="3770313" cy="37242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760913" y="2362200"/>
            <a:ext cx="3770312" cy="37242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AE8A0CF-DEDD-41DC-B529-9CBDE38A394C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889C560-588A-4707-9ED5-1B6C208A9E78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7B7845E-4BBD-47AD-B60B-AAB56BB228B2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4469BC7-318C-4AC7-9C50-29833FCA1E3C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5653F62-2AB0-4B3B-95E6-419DBC3359DD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EBBEA23-15C7-4FD2-A3AA-8BE147F810AA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98" name="Group 2"/>
          <p:cNvGrpSpPr>
            <a:grpSpLocks/>
          </p:cNvGrpSpPr>
          <p:nvPr/>
        </p:nvGrpSpPr>
        <p:grpSpPr bwMode="auto">
          <a:xfrm>
            <a:off x="0" y="0"/>
            <a:ext cx="7620000" cy="6858000"/>
            <a:chOff x="0" y="0"/>
            <a:chExt cx="4800" cy="4320"/>
          </a:xfrm>
        </p:grpSpPr>
        <p:grpSp>
          <p:nvGrpSpPr>
            <p:cNvPr id="4099" name="Group 3"/>
            <p:cNvGrpSpPr>
              <a:grpSpLocks/>
            </p:cNvGrpSpPr>
            <p:nvPr userDrawn="1"/>
          </p:nvGrpSpPr>
          <p:grpSpPr bwMode="auto">
            <a:xfrm>
              <a:off x="0" y="0"/>
              <a:ext cx="2016" cy="4320"/>
              <a:chOff x="0" y="0"/>
              <a:chExt cx="2016" cy="4320"/>
            </a:xfrm>
          </p:grpSpPr>
          <p:sp>
            <p:nvSpPr>
              <p:cNvPr id="4100" name="Rectangle 4"/>
              <p:cNvSpPr>
                <a:spLocks noChangeArrowheads="1"/>
              </p:cNvSpPr>
              <p:nvPr userDrawn="1"/>
            </p:nvSpPr>
            <p:spPr bwMode="auto">
              <a:xfrm>
                <a:off x="0" y="0"/>
                <a:ext cx="480" cy="4320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4101" name="Freeform 5"/>
              <p:cNvSpPr>
                <a:spLocks/>
              </p:cNvSpPr>
              <p:nvPr userDrawn="1"/>
            </p:nvSpPr>
            <p:spPr bwMode="auto">
              <a:xfrm>
                <a:off x="288" y="0"/>
                <a:ext cx="1728" cy="735"/>
              </a:xfrm>
              <a:custGeom>
                <a:avLst/>
                <a:gdLst/>
                <a:ahLst/>
                <a:cxnLst>
                  <a:cxn ang="0">
                    <a:pos x="1728" y="0"/>
                  </a:cxn>
                  <a:cxn ang="0">
                    <a:pos x="1728" y="480"/>
                  </a:cxn>
                  <a:cxn ang="0">
                    <a:pos x="380" y="482"/>
                  </a:cxn>
                  <a:cxn ang="0">
                    <a:pos x="354" y="480"/>
                  </a:cxn>
                  <a:cxn ang="0">
                    <a:pos x="308" y="489"/>
                  </a:cxn>
                  <a:cxn ang="0">
                    <a:pos x="246" y="531"/>
                  </a:cxn>
                  <a:cxn ang="0">
                    <a:pos x="206" y="597"/>
                  </a:cxn>
                  <a:cxn ang="0">
                    <a:pos x="192" y="666"/>
                  </a:cxn>
                  <a:cxn ang="0">
                    <a:pos x="192" y="735"/>
                  </a:cxn>
                  <a:cxn ang="0">
                    <a:pos x="0" y="735"/>
                  </a:cxn>
                  <a:cxn ang="0">
                    <a:pos x="0" y="480"/>
                  </a:cxn>
                  <a:cxn ang="0">
                    <a:pos x="0" y="0"/>
                  </a:cxn>
                  <a:cxn ang="0">
                    <a:pos x="1728" y="0"/>
                  </a:cxn>
                </a:cxnLst>
                <a:rect l="0" t="0" r="r" b="b"/>
                <a:pathLst>
                  <a:path w="1728" h="735">
                    <a:moveTo>
                      <a:pt x="1728" y="0"/>
                    </a:moveTo>
                    <a:lnTo>
                      <a:pt x="1728" y="480"/>
                    </a:lnTo>
                    <a:lnTo>
                      <a:pt x="380" y="482"/>
                    </a:lnTo>
                    <a:lnTo>
                      <a:pt x="354" y="480"/>
                    </a:lnTo>
                    <a:lnTo>
                      <a:pt x="308" y="489"/>
                    </a:lnTo>
                    <a:cubicBezTo>
                      <a:pt x="290" y="498"/>
                      <a:pt x="263" y="513"/>
                      <a:pt x="246" y="531"/>
                    </a:cubicBezTo>
                    <a:cubicBezTo>
                      <a:pt x="229" y="549"/>
                      <a:pt x="215" y="574"/>
                      <a:pt x="206" y="597"/>
                    </a:cubicBezTo>
                    <a:cubicBezTo>
                      <a:pt x="197" y="620"/>
                      <a:pt x="194" y="643"/>
                      <a:pt x="192" y="666"/>
                    </a:cubicBezTo>
                    <a:lnTo>
                      <a:pt x="192" y="735"/>
                    </a:lnTo>
                    <a:lnTo>
                      <a:pt x="0" y="735"/>
                    </a:lnTo>
                    <a:lnTo>
                      <a:pt x="0" y="480"/>
                    </a:lnTo>
                    <a:lnTo>
                      <a:pt x="0" y="0"/>
                    </a:lnTo>
                    <a:lnTo>
                      <a:pt x="1728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 cap="flat" cmpd="sng">
                <a:noFill/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wrap="none"/>
              <a:lstStyle/>
              <a:p>
                <a:endParaRPr lang="ru-RU"/>
              </a:p>
            </p:txBody>
          </p:sp>
        </p:grpSp>
        <p:grpSp>
          <p:nvGrpSpPr>
            <p:cNvPr id="4102" name="Group 6"/>
            <p:cNvGrpSpPr>
              <a:grpSpLocks/>
            </p:cNvGrpSpPr>
            <p:nvPr/>
          </p:nvGrpSpPr>
          <p:grpSpPr bwMode="auto">
            <a:xfrm>
              <a:off x="144" y="1248"/>
              <a:ext cx="4656" cy="201"/>
              <a:chOff x="144" y="1248"/>
              <a:chExt cx="4656" cy="201"/>
            </a:xfrm>
          </p:grpSpPr>
          <p:sp>
            <p:nvSpPr>
              <p:cNvPr id="4103" name="AutoShape 7"/>
              <p:cNvSpPr>
                <a:spLocks noChangeArrowheads="1"/>
              </p:cNvSpPr>
              <p:nvPr/>
            </p:nvSpPr>
            <p:spPr bwMode="auto">
              <a:xfrm>
                <a:off x="384" y="1248"/>
                <a:ext cx="4416" cy="200"/>
              </a:xfrm>
              <a:prstGeom prst="roundRect">
                <a:avLst>
                  <a:gd name="adj" fmla="val 0"/>
                </a:avLst>
              </a:prstGeom>
              <a:solidFill>
                <a:schemeClr val="hlink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4104" name="AutoShape 8"/>
              <p:cNvSpPr>
                <a:spLocks noChangeArrowheads="1"/>
              </p:cNvSpPr>
              <p:nvPr/>
            </p:nvSpPr>
            <p:spPr bwMode="auto">
              <a:xfrm flipH="1">
                <a:off x="144" y="1248"/>
                <a:ext cx="248" cy="201"/>
              </a:xfrm>
              <a:prstGeom prst="flowChartDelay">
                <a:avLst/>
              </a:prstGeom>
              <a:solidFill>
                <a:schemeClr val="hlink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</p:grpSp>
      </p:grpSp>
      <p:sp>
        <p:nvSpPr>
          <p:cNvPr id="4105" name="AutoShape 9"/>
          <p:cNvSpPr>
            <a:spLocks noGrp="1" noChangeArrowheads="1"/>
          </p:cNvSpPr>
          <p:nvPr>
            <p:ph type="title"/>
          </p:nvPr>
        </p:nvSpPr>
        <p:spPr bwMode="auto">
          <a:xfrm>
            <a:off x="762000" y="762000"/>
            <a:ext cx="7924800" cy="1143000"/>
          </a:xfrm>
          <a:prstGeom prst="roundRect">
            <a:avLst>
              <a:gd name="adj" fmla="val 21667"/>
            </a:avLst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4106" name="Rectangle 10"/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2362200"/>
            <a:ext cx="7693025" cy="3724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107" name="Rectangle 11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2438400" y="6248400"/>
            <a:ext cx="2130425" cy="474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endParaRPr lang="ru-RU"/>
          </a:p>
        </p:txBody>
      </p:sp>
      <p:sp>
        <p:nvSpPr>
          <p:cNvPr id="4108" name="Rectangle 1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5791200" y="6248400"/>
            <a:ext cx="2897188" cy="474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ru-RU"/>
          </a:p>
        </p:txBody>
      </p:sp>
      <p:sp>
        <p:nvSpPr>
          <p:cNvPr id="4109" name="Rectangle 1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4138" y="6242050"/>
            <a:ext cx="587375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1" compatLnSpc="1">
            <a:prstTxWarp prst="textNoShape">
              <a:avLst/>
            </a:prstTxWarp>
          </a:bodyPr>
          <a:lstStyle>
            <a:lvl1pPr algn="l">
              <a:defRPr sz="2600" b="1">
                <a:solidFill>
                  <a:schemeClr val="bg1"/>
                </a:solidFill>
              </a:defRPr>
            </a:lvl1pPr>
          </a:lstStyle>
          <a:p>
            <a:fld id="{CDF51C70-D8E5-4C44-829A-CE181DFE4CA6}" type="slidenum">
              <a:rPr lang="ru-RU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</p:sldLayoutIdLst>
  <p:txStyles>
    <p:titleStyle>
      <a:lvl1pPr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2pPr>
      <a:lvl3pPr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3pPr>
      <a:lvl4pPr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4pPr>
      <a:lvl5pPr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2" charset="2"/>
        <a:buChar char="l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tx1"/>
        </a:buClr>
        <a:buSzPct val="75000"/>
        <a:buChar char="–"/>
        <a:defRPr sz="24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2" charset="2"/>
        <a:buChar char="l"/>
        <a:defRPr sz="20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80000"/>
        <a:buChar char="–"/>
        <a:defRPr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buChar char="l"/>
        <a:defRPr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buChar char="l"/>
        <a:defRPr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buChar char="l"/>
        <a:defRPr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buChar char="l"/>
        <a:defRPr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buChar char="l"/>
        <a:defRPr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7" Type="http://schemas.openxmlformats.org/officeDocument/2006/relationships/image" Target="../media/image15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jpeg"/><Relationship Id="rId3" Type="http://schemas.openxmlformats.org/officeDocument/2006/relationships/image" Target="../media/image17.jpeg"/><Relationship Id="rId7" Type="http://schemas.openxmlformats.org/officeDocument/2006/relationships/image" Target="../media/image21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AutoShap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ru-RU" sz="4400" dirty="0" smtClean="0">
                <a:solidFill>
                  <a:schemeClr val="bg2"/>
                </a:solidFill>
              </a:rPr>
              <a:t/>
            </a:r>
            <a:br>
              <a:rPr lang="ru-RU" sz="4400" dirty="0" smtClean="0">
                <a:solidFill>
                  <a:schemeClr val="bg2"/>
                </a:solidFill>
              </a:rPr>
            </a:br>
            <a:r>
              <a:rPr lang="ru-RU" sz="4400" dirty="0" smtClean="0">
                <a:solidFill>
                  <a:schemeClr val="bg2"/>
                </a:solidFill>
              </a:rPr>
              <a:t>Урок</a:t>
            </a:r>
            <a:r>
              <a:rPr lang="ru-RU" sz="4400" dirty="0">
                <a:solidFill>
                  <a:schemeClr val="bg2"/>
                </a:solidFill>
              </a:rPr>
              <a:t/>
            </a:r>
            <a:br>
              <a:rPr lang="ru-RU" sz="4400" dirty="0">
                <a:solidFill>
                  <a:schemeClr val="bg2"/>
                </a:solidFill>
              </a:rPr>
            </a:br>
            <a:r>
              <a:rPr lang="ru-RU" sz="4400" dirty="0">
                <a:solidFill>
                  <a:schemeClr val="bg2"/>
                </a:solidFill>
              </a:rPr>
              <a:t> по окружающему миру</a:t>
            </a:r>
            <a:br>
              <a:rPr lang="ru-RU" sz="4400" dirty="0">
                <a:solidFill>
                  <a:schemeClr val="bg2"/>
                </a:solidFill>
              </a:rPr>
            </a:br>
            <a:endParaRPr lang="ru-RU" sz="4400" b="0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pic>
        <p:nvPicPr>
          <p:cNvPr id="2052" name="Picture 4" descr="09-3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550" y="4005263"/>
            <a:ext cx="1871663" cy="1871662"/>
          </a:xfrm>
          <a:prstGeom prst="rect">
            <a:avLst/>
          </a:prstGeom>
          <a:noFill/>
        </p:spPr>
      </p:pic>
      <p:pic>
        <p:nvPicPr>
          <p:cNvPr id="2053" name="Picture 5" descr="10-13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19925" y="260350"/>
            <a:ext cx="1709738" cy="1263650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5286380" y="3357562"/>
            <a:ext cx="24288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/>
              <a:t>4 класс</a:t>
            </a:r>
            <a:endParaRPr lang="ru-RU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трубы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противогаз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рыба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слив воды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мусор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вырубка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пожар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ядерные отходы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071670" y="4500570"/>
            <a:ext cx="607223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b="1" dirty="0" smtClean="0">
                <a:solidFill>
                  <a:srgbClr val="FFFFFF"/>
                </a:solidFill>
              </a:rPr>
              <a:t>Радиоактивные отходы</a:t>
            </a:r>
            <a:endParaRPr lang="ru-RU" sz="5400" b="1" dirty="0">
              <a:solidFill>
                <a:srgbClr val="FFFF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71538" y="2285992"/>
            <a:ext cx="1792478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b="1" dirty="0" smtClean="0"/>
              <a:t>План:</a:t>
            </a:r>
            <a:endParaRPr lang="ru-RU" sz="44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559718" y="2857496"/>
            <a:ext cx="7869933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ru-RU" sz="3600" dirty="0" smtClean="0"/>
              <a:t>Причины…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3600" dirty="0" smtClean="0"/>
              <a:t>Проблемы…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3600" dirty="0" smtClean="0"/>
              <a:t>Поиск путей…</a:t>
            </a:r>
            <a:endParaRPr lang="ru-RU" sz="3600" dirty="0"/>
          </a:p>
        </p:txBody>
      </p:sp>
      <p:sp>
        <p:nvSpPr>
          <p:cNvPr id="4" name="TextBox 3"/>
          <p:cNvSpPr txBox="1"/>
          <p:nvPr/>
        </p:nvSpPr>
        <p:spPr>
          <a:xfrm>
            <a:off x="2071670" y="357166"/>
            <a:ext cx="6502100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b="1" dirty="0" smtClean="0"/>
              <a:t>Как нам жить </a:t>
            </a:r>
          </a:p>
          <a:p>
            <a:r>
              <a:rPr lang="ru-RU" sz="4400" b="1" dirty="0" smtClean="0"/>
              <a:t>в дружбе с природой?</a:t>
            </a:r>
            <a:endParaRPr lang="ru-RU" sz="4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руки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-357214"/>
            <a:ext cx="9144000" cy="835822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Содержимое 3" descr="работа в группах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3918" y="609600"/>
            <a:ext cx="9130082" cy="6248400"/>
          </a:xfrm>
        </p:spPr>
      </p:pic>
      <p:sp>
        <p:nvSpPr>
          <p:cNvPr id="5" name="TextBox 4"/>
          <p:cNvSpPr txBox="1"/>
          <p:nvPr/>
        </p:nvSpPr>
        <p:spPr>
          <a:xfrm>
            <a:off x="1769039" y="0"/>
            <a:ext cx="521238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dirty="0" smtClean="0"/>
              <a:t>Работаем в группах</a:t>
            </a:r>
            <a:endParaRPr lang="ru-RU" sz="40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214282" y="5643578"/>
            <a:ext cx="31432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000000"/>
                </a:solidFill>
              </a:rPr>
              <a:t>Взаимовыручка</a:t>
            </a:r>
            <a:endParaRPr lang="ru-RU" sz="2800" b="1" dirty="0">
              <a:solidFill>
                <a:srgbClr val="00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857488" y="5072074"/>
            <a:ext cx="30003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000000"/>
                </a:solidFill>
              </a:rPr>
              <a:t>Взаимопомощь</a:t>
            </a:r>
            <a:endParaRPr lang="ru-RU" sz="2800" b="1" dirty="0">
              <a:solidFill>
                <a:srgbClr val="00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072066" y="5643578"/>
            <a:ext cx="364333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000000"/>
                </a:solidFill>
              </a:rPr>
              <a:t>Взаимопонимание</a:t>
            </a:r>
            <a:endParaRPr lang="ru-RU" sz="2800" b="1" dirty="0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 будущем жизнь людей станет лучше, удобнее, счастливее?</a:t>
            </a:r>
            <a:endParaRPr lang="ru-RU" dirty="0"/>
          </a:p>
        </p:txBody>
      </p:sp>
      <p:sp>
        <p:nvSpPr>
          <p:cNvPr id="4" name="Овал 3"/>
          <p:cNvSpPr/>
          <p:nvPr/>
        </p:nvSpPr>
        <p:spPr bwMode="auto">
          <a:xfrm>
            <a:off x="857224" y="2428868"/>
            <a:ext cx="1571636" cy="1500198"/>
          </a:xfrm>
          <a:prstGeom prst="ellipse">
            <a:avLst/>
          </a:prstGeom>
          <a:solidFill>
            <a:srgbClr val="00B05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7" name="Овал 6"/>
          <p:cNvSpPr/>
          <p:nvPr/>
        </p:nvSpPr>
        <p:spPr bwMode="auto">
          <a:xfrm>
            <a:off x="6143636" y="2428868"/>
            <a:ext cx="1571636" cy="1500198"/>
          </a:xfrm>
          <a:prstGeom prst="ellipse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8" name="Овал 7"/>
          <p:cNvSpPr/>
          <p:nvPr/>
        </p:nvSpPr>
        <p:spPr bwMode="auto">
          <a:xfrm>
            <a:off x="3428992" y="2428868"/>
            <a:ext cx="1571636" cy="1500198"/>
          </a:xfrm>
          <a:prstGeom prst="ellipse">
            <a:avLst/>
          </a:prstGeom>
          <a:solidFill>
            <a:schemeClr val="bg1">
              <a:lumMod val="7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071538" y="2857496"/>
            <a:ext cx="11430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>
                <a:solidFill>
                  <a:srgbClr val="FFFFFF"/>
                </a:solidFill>
              </a:rPr>
              <a:t>Да</a:t>
            </a:r>
            <a:endParaRPr lang="ru-RU" sz="3600" dirty="0">
              <a:solidFill>
                <a:srgbClr val="FFFFFF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643306" y="2714620"/>
            <a:ext cx="114300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chemeClr val="bg2">
                    <a:lumMod val="75000"/>
                  </a:schemeClr>
                </a:solidFill>
              </a:rPr>
              <a:t>Не знаю</a:t>
            </a:r>
            <a:endParaRPr lang="ru-RU" sz="2800" b="1" dirty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286512" y="2928934"/>
            <a:ext cx="12858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rgbClr val="FFFFFF"/>
                </a:solidFill>
              </a:rPr>
              <a:t>Нет</a:t>
            </a:r>
            <a:endParaRPr lang="ru-RU" sz="2800" dirty="0">
              <a:solidFill>
                <a:srgbClr val="FFFFFF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14347" y="4572008"/>
            <a:ext cx="807249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/>
              <a:t>Человек – хозяин природы, ее покоритель?</a:t>
            </a:r>
            <a:endParaRPr lang="ru-RU" sz="36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2" name="Rectangle 4"/>
          <p:cNvSpPr>
            <a:spLocks noChangeArrowheads="1"/>
          </p:cNvSpPr>
          <p:nvPr/>
        </p:nvSpPr>
        <p:spPr bwMode="auto">
          <a:xfrm>
            <a:off x="857224" y="1000108"/>
            <a:ext cx="1884427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just"/>
            <a:r>
              <a:rPr lang="ru-RU" sz="4800" b="1" i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Тема:</a:t>
            </a:r>
            <a:endParaRPr lang="ru-RU" sz="4800" b="1" i="1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7174" name="Rectangle 6"/>
          <p:cNvSpPr>
            <a:spLocks noChangeArrowheads="1"/>
          </p:cNvSpPr>
          <p:nvPr/>
        </p:nvSpPr>
        <p:spPr bwMode="auto">
          <a:xfrm>
            <a:off x="2627313" y="4149725"/>
            <a:ext cx="184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endParaRPr lang="ru-RU" b="1"/>
          </a:p>
        </p:txBody>
      </p:sp>
      <p:sp>
        <p:nvSpPr>
          <p:cNvPr id="7175" name="Rectangle 7"/>
          <p:cNvSpPr>
            <a:spLocks noChangeArrowheads="1"/>
          </p:cNvSpPr>
          <p:nvPr/>
        </p:nvSpPr>
        <p:spPr bwMode="auto">
          <a:xfrm>
            <a:off x="1150938" y="4652963"/>
            <a:ext cx="781367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/>
            <a:r>
              <a:rPr lang="ru-RU" sz="2400" b="1" dirty="0"/>
              <a:t>  </a:t>
            </a:r>
            <a:endParaRPr lang="ru-RU" sz="2400" dirty="0"/>
          </a:p>
        </p:txBody>
      </p:sp>
      <p:pic>
        <p:nvPicPr>
          <p:cNvPr id="7176" name="Picture 8" descr="i[36]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609" y="2492374"/>
            <a:ext cx="2592430" cy="1936757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7177" name="Picture 9" descr="img17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11863" y="188913"/>
            <a:ext cx="2867025" cy="1685925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10" name="TextBox 9"/>
          <p:cNvSpPr txBox="1"/>
          <p:nvPr/>
        </p:nvSpPr>
        <p:spPr>
          <a:xfrm>
            <a:off x="3500430" y="2786058"/>
            <a:ext cx="4929222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b="1" dirty="0" smtClean="0"/>
              <a:t>Как нам жить в дружбе с природой?</a:t>
            </a:r>
            <a:endParaRPr lang="ru-RU" sz="54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71538" y="2285992"/>
            <a:ext cx="1792478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b="1" dirty="0" smtClean="0"/>
              <a:t>План:</a:t>
            </a:r>
            <a:endParaRPr lang="ru-RU" sz="44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559718" y="2857496"/>
            <a:ext cx="7869933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ru-RU" sz="3600" dirty="0" smtClean="0"/>
              <a:t>Причины…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3600" dirty="0" smtClean="0"/>
              <a:t>Проблемы…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3600" dirty="0" smtClean="0"/>
              <a:t>Поиск путей…</a:t>
            </a:r>
            <a:endParaRPr lang="ru-RU" sz="3600" dirty="0"/>
          </a:p>
        </p:txBody>
      </p:sp>
      <p:sp>
        <p:nvSpPr>
          <p:cNvPr id="4" name="TextBox 3"/>
          <p:cNvSpPr txBox="1"/>
          <p:nvPr/>
        </p:nvSpPr>
        <p:spPr>
          <a:xfrm>
            <a:off x="2071670" y="357166"/>
            <a:ext cx="6502100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b="1" dirty="0" smtClean="0"/>
              <a:t>Как нам жить </a:t>
            </a:r>
          </a:p>
          <a:p>
            <a:r>
              <a:rPr lang="ru-RU" sz="4400" b="1" dirty="0" smtClean="0"/>
              <a:t>в дружбе с природой?</a:t>
            </a:r>
            <a:endParaRPr lang="ru-RU" sz="44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6" name="Rectangle 4"/>
          <p:cNvSpPr>
            <a:spLocks noChangeArrowheads="1"/>
          </p:cNvSpPr>
          <p:nvPr/>
        </p:nvSpPr>
        <p:spPr bwMode="auto">
          <a:xfrm>
            <a:off x="1103578" y="659161"/>
            <a:ext cx="7103548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ru-RU" sz="3200" b="1" i="1" dirty="0" smtClean="0">
                <a:solidFill>
                  <a:schemeClr val="bg2"/>
                </a:solidFill>
              </a:rPr>
              <a:t>Определи тип хозяйства </a:t>
            </a:r>
          </a:p>
          <a:p>
            <a:r>
              <a:rPr lang="ru-RU" sz="3200" b="1" i="1" dirty="0" smtClean="0">
                <a:solidFill>
                  <a:schemeClr val="bg2"/>
                </a:solidFill>
              </a:rPr>
              <a:t>(Производящее, присваивающее)</a:t>
            </a:r>
            <a:endParaRPr lang="ru-RU" sz="3200" b="1" i="1" dirty="0">
              <a:solidFill>
                <a:schemeClr val="bg2"/>
              </a:solidFill>
            </a:endParaRPr>
          </a:p>
        </p:txBody>
      </p:sp>
      <p:pic>
        <p:nvPicPr>
          <p:cNvPr id="13319" name="Picture 7"/>
          <p:cNvPicPr>
            <a:picLocks noChangeAspect="1" noChangeArrowheads="1"/>
          </p:cNvPicPr>
          <p:nvPr/>
        </p:nvPicPr>
        <p:blipFill>
          <a:blip r:embed="rId2" cstate="print"/>
          <a:srcRect l="1900" t="1393" b="66306"/>
          <a:stretch>
            <a:fillRect/>
          </a:stretch>
        </p:blipFill>
        <p:spPr bwMode="auto">
          <a:xfrm>
            <a:off x="5072066" y="2071678"/>
            <a:ext cx="3771900" cy="1655762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ffectLst/>
        </p:spPr>
      </p:pic>
      <p:pic>
        <p:nvPicPr>
          <p:cNvPr id="13320" name="Picture 8"/>
          <p:cNvPicPr>
            <a:picLocks noChangeAspect="1" noChangeArrowheads="1"/>
          </p:cNvPicPr>
          <p:nvPr/>
        </p:nvPicPr>
        <p:blipFill>
          <a:blip r:embed="rId3" cstate="print"/>
          <a:srcRect l="1857" t="35139" b="33963"/>
          <a:stretch>
            <a:fillRect/>
          </a:stretch>
        </p:blipFill>
        <p:spPr bwMode="auto">
          <a:xfrm>
            <a:off x="714348" y="2071678"/>
            <a:ext cx="3775075" cy="1584325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ffectLst/>
        </p:spPr>
      </p:pic>
      <p:pic>
        <p:nvPicPr>
          <p:cNvPr id="8" name="Picture 5" descr="хлеб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00100" y="4214818"/>
            <a:ext cx="3024188" cy="2268538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9" name="Picture 6" descr="скот"/>
          <p:cNvPicPr>
            <a:picLocks noChangeAspect="1" noChangeArrowheads="1"/>
          </p:cNvPicPr>
          <p:nvPr/>
        </p:nvPicPr>
        <p:blipFill>
          <a:blip r:embed="rId5" cstate="print"/>
          <a:srcRect l="2541" t="-317" r="6841" b="6876"/>
          <a:stretch>
            <a:fillRect/>
          </a:stretch>
        </p:blipFill>
        <p:spPr bwMode="auto">
          <a:xfrm>
            <a:off x="5857884" y="4143380"/>
            <a:ext cx="2736850" cy="2278063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10" name="TextBox 9"/>
          <p:cNvSpPr txBox="1"/>
          <p:nvPr/>
        </p:nvSpPr>
        <p:spPr>
          <a:xfrm>
            <a:off x="4178743" y="2071678"/>
            <a:ext cx="3850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>
                <a:solidFill>
                  <a:srgbClr val="000000"/>
                </a:solidFill>
              </a:rPr>
              <a:t>1</a:t>
            </a:r>
            <a:endParaRPr lang="ru-RU" sz="2800" dirty="0">
              <a:solidFill>
                <a:srgbClr val="00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8465023" y="2071678"/>
            <a:ext cx="3850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>
                <a:solidFill>
                  <a:srgbClr val="000000"/>
                </a:solidFill>
              </a:rPr>
              <a:t>2</a:t>
            </a:r>
            <a:endParaRPr lang="ru-RU" sz="2800" dirty="0">
              <a:solidFill>
                <a:srgbClr val="00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571868" y="4214818"/>
            <a:ext cx="3850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>
                <a:solidFill>
                  <a:srgbClr val="000000"/>
                </a:solidFill>
              </a:rPr>
              <a:t>3</a:t>
            </a:r>
            <a:endParaRPr lang="ru-RU" sz="2800" dirty="0">
              <a:solidFill>
                <a:srgbClr val="0000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8215338" y="4143380"/>
            <a:ext cx="3850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>
                <a:solidFill>
                  <a:srgbClr val="000000"/>
                </a:solidFill>
              </a:rPr>
              <a:t>4</a:t>
            </a:r>
            <a:endParaRPr lang="ru-RU" sz="2800" dirty="0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3" name="Oval 7"/>
          <p:cNvSpPr>
            <a:spLocks noChangeArrowheads="1"/>
          </p:cNvSpPr>
          <p:nvPr/>
        </p:nvSpPr>
        <p:spPr bwMode="auto">
          <a:xfrm>
            <a:off x="3635375" y="4005263"/>
            <a:ext cx="1439863" cy="431800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r>
              <a:rPr lang="ru-RU" sz="2400" i="1"/>
              <a:t>озеро</a:t>
            </a:r>
          </a:p>
        </p:txBody>
      </p:sp>
      <p:sp>
        <p:nvSpPr>
          <p:cNvPr id="9224" name="Oval 8"/>
          <p:cNvSpPr>
            <a:spLocks noChangeArrowheads="1"/>
          </p:cNvSpPr>
          <p:nvPr/>
        </p:nvSpPr>
        <p:spPr bwMode="auto">
          <a:xfrm>
            <a:off x="1403350" y="4005263"/>
            <a:ext cx="1512888" cy="431800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r>
              <a:rPr lang="ru-RU" sz="2400" i="1"/>
              <a:t>болото</a:t>
            </a:r>
          </a:p>
        </p:txBody>
      </p:sp>
      <p:sp>
        <p:nvSpPr>
          <p:cNvPr id="9225" name="Oval 9"/>
          <p:cNvSpPr>
            <a:spLocks noChangeArrowheads="1"/>
          </p:cNvSpPr>
          <p:nvPr/>
        </p:nvSpPr>
        <p:spPr bwMode="auto">
          <a:xfrm>
            <a:off x="3492500" y="6237288"/>
            <a:ext cx="1584325" cy="431800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r>
              <a:rPr lang="ru-RU" sz="2400" i="1"/>
              <a:t>луг</a:t>
            </a:r>
          </a:p>
        </p:txBody>
      </p:sp>
      <p:sp>
        <p:nvSpPr>
          <p:cNvPr id="9226" name="Oval 10"/>
          <p:cNvSpPr>
            <a:spLocks noChangeArrowheads="1"/>
          </p:cNvSpPr>
          <p:nvPr/>
        </p:nvSpPr>
        <p:spPr bwMode="auto">
          <a:xfrm>
            <a:off x="1187450" y="6237288"/>
            <a:ext cx="1512888" cy="431800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r>
              <a:rPr lang="ru-RU" sz="2400" i="1"/>
              <a:t>лес</a:t>
            </a:r>
          </a:p>
        </p:txBody>
      </p:sp>
      <p:sp>
        <p:nvSpPr>
          <p:cNvPr id="9227" name="Oval 11"/>
          <p:cNvSpPr>
            <a:spLocks noChangeArrowheads="1"/>
          </p:cNvSpPr>
          <p:nvPr/>
        </p:nvSpPr>
        <p:spPr bwMode="auto">
          <a:xfrm>
            <a:off x="6659563" y="3933825"/>
            <a:ext cx="1511300" cy="503238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r>
              <a:rPr lang="ru-RU" sz="2400" i="1"/>
              <a:t>поле</a:t>
            </a:r>
          </a:p>
        </p:txBody>
      </p:sp>
      <p:sp>
        <p:nvSpPr>
          <p:cNvPr id="9228" name="Oval 12"/>
          <p:cNvSpPr>
            <a:spLocks noChangeArrowheads="1"/>
          </p:cNvSpPr>
          <p:nvPr/>
        </p:nvSpPr>
        <p:spPr bwMode="auto">
          <a:xfrm>
            <a:off x="6372225" y="6308725"/>
            <a:ext cx="1871663" cy="387350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r>
              <a:rPr lang="ru-RU" sz="2400" i="1"/>
              <a:t>аквариум</a:t>
            </a:r>
          </a:p>
        </p:txBody>
      </p:sp>
      <p:pic>
        <p:nvPicPr>
          <p:cNvPr id="9230" name="Picture 14" descr="i[5]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76600" y="2420938"/>
            <a:ext cx="2232025" cy="1489075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9231" name="Picture 15" descr="i[14]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71550" y="4581525"/>
            <a:ext cx="2087563" cy="1565275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9232" name="Picture 16" descr="i[37]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76600" y="4652963"/>
            <a:ext cx="2016125" cy="1512887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9234" name="Picture 18" descr="i[13]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300788" y="4652963"/>
            <a:ext cx="2087562" cy="1565275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9235" name="Rectangle 19"/>
          <p:cNvSpPr>
            <a:spLocks noChangeArrowheads="1"/>
          </p:cNvSpPr>
          <p:nvPr/>
        </p:nvSpPr>
        <p:spPr bwMode="auto">
          <a:xfrm>
            <a:off x="2143108" y="1000108"/>
            <a:ext cx="4826706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ru-RU" sz="3200" b="1" dirty="0" smtClean="0">
                <a:solidFill>
                  <a:schemeClr val="bg2"/>
                </a:solidFill>
              </a:rPr>
              <a:t>Что такое экосистема?</a:t>
            </a:r>
            <a:endParaRPr lang="ru-RU" sz="3200" b="1" dirty="0">
              <a:solidFill>
                <a:schemeClr val="bg2"/>
              </a:solidFill>
            </a:endParaRPr>
          </a:p>
        </p:txBody>
      </p:sp>
      <p:pic>
        <p:nvPicPr>
          <p:cNvPr id="9236" name="Picture 20" descr="img389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724525" y="2420938"/>
            <a:ext cx="3024188" cy="147796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9237" name="Picture 21" descr="boloto[1]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971550" y="2420938"/>
            <a:ext cx="2160588" cy="151288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71538" y="2285992"/>
            <a:ext cx="1792478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b="1" dirty="0" smtClean="0"/>
              <a:t>План:</a:t>
            </a:r>
            <a:endParaRPr lang="ru-RU" sz="44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559718" y="2857496"/>
            <a:ext cx="7869933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ru-RU" sz="3600" dirty="0" smtClean="0"/>
              <a:t>Причины…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3600" dirty="0" smtClean="0"/>
              <a:t>Проблемы…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3600" dirty="0" smtClean="0"/>
              <a:t>Поиск путей…</a:t>
            </a:r>
            <a:endParaRPr lang="ru-RU" sz="3600" dirty="0"/>
          </a:p>
        </p:txBody>
      </p:sp>
      <p:sp>
        <p:nvSpPr>
          <p:cNvPr id="4" name="TextBox 3"/>
          <p:cNvSpPr txBox="1"/>
          <p:nvPr/>
        </p:nvSpPr>
        <p:spPr>
          <a:xfrm>
            <a:off x="2071670" y="357166"/>
            <a:ext cx="6502100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b="1" dirty="0" smtClean="0"/>
              <a:t>Как нам жить </a:t>
            </a:r>
          </a:p>
          <a:p>
            <a:r>
              <a:rPr lang="ru-RU" sz="4400" b="1" dirty="0" smtClean="0"/>
              <a:t>в дружбе с природой?</a:t>
            </a:r>
            <a:endParaRPr lang="ru-RU" sz="4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47" name="Picture 19" descr="img40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75463" y="2420938"/>
            <a:ext cx="2017712" cy="154146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22546" name="Picture 18" descr="img18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71550" y="2492375"/>
            <a:ext cx="1539875" cy="15843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22532" name="Rectangle 4"/>
          <p:cNvSpPr>
            <a:spLocks noChangeArrowheads="1"/>
          </p:cNvSpPr>
          <p:nvPr/>
        </p:nvSpPr>
        <p:spPr bwMode="auto">
          <a:xfrm>
            <a:off x="1095375" y="260350"/>
            <a:ext cx="8048625" cy="1554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r>
              <a:rPr lang="ru-RU" sz="3200" b="1" i="1" dirty="0">
                <a:solidFill>
                  <a:schemeClr val="bg2"/>
                </a:solidFill>
              </a:rPr>
              <a:t>              Как изменилась природа </a:t>
            </a:r>
          </a:p>
          <a:p>
            <a:r>
              <a:rPr lang="ru-RU" sz="3200" b="1" i="1" dirty="0">
                <a:solidFill>
                  <a:schemeClr val="bg2"/>
                </a:solidFill>
              </a:rPr>
              <a:t>за время существования человека?</a:t>
            </a:r>
          </a:p>
          <a:p>
            <a:r>
              <a:rPr lang="ru-RU" sz="3200" b="1" i="1" dirty="0">
                <a:solidFill>
                  <a:schemeClr val="bg2"/>
                </a:solidFill>
              </a:rPr>
              <a:t> Стало меньше…</a:t>
            </a:r>
            <a:r>
              <a:rPr lang="ru-RU" sz="3200" dirty="0">
                <a:solidFill>
                  <a:schemeClr val="bg2"/>
                </a:solidFill>
              </a:rPr>
              <a:t>  </a:t>
            </a:r>
            <a:r>
              <a:rPr lang="ru-RU" sz="3200" b="1" i="1" dirty="0">
                <a:solidFill>
                  <a:schemeClr val="bg2"/>
                </a:solidFill>
              </a:rPr>
              <a:t>Стало больше…</a:t>
            </a:r>
          </a:p>
        </p:txBody>
      </p:sp>
      <p:pic>
        <p:nvPicPr>
          <p:cNvPr id="22541" name="Picture 13" descr="i[38]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708400" y="2420938"/>
            <a:ext cx="2087563" cy="1544637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22544" name="Picture 16" descr="img010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619250" y="3933825"/>
            <a:ext cx="1728788" cy="1557338"/>
          </a:xfrm>
          <a:prstGeom prst="rect">
            <a:avLst/>
          </a:prstGeom>
          <a:noFill/>
          <a:ln w="19050">
            <a:solidFill>
              <a:srgbClr val="993300"/>
            </a:solidFill>
            <a:miter lim="800000"/>
            <a:headEnd/>
            <a:tailEnd/>
          </a:ln>
        </p:spPr>
      </p:pic>
      <p:pic>
        <p:nvPicPr>
          <p:cNvPr id="22543" name="Picture 15" descr="img18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555875" y="5229225"/>
            <a:ext cx="2305050" cy="1414463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22540" name="Picture 12" descr="img164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076825" y="3860800"/>
            <a:ext cx="2519363" cy="1408113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22545" name="Picture 17" descr="img173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084888" y="5157788"/>
            <a:ext cx="2879725" cy="1401762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Капсулы">
  <a:themeElements>
    <a:clrScheme name="Капсулы 13">
      <a:dk1>
        <a:srgbClr val="990000"/>
      </a:dk1>
      <a:lt1>
        <a:srgbClr val="FFFF99"/>
      </a:lt1>
      <a:dk2>
        <a:srgbClr val="800000"/>
      </a:dk2>
      <a:lt2>
        <a:srgbClr val="CC3300"/>
      </a:lt2>
      <a:accent1>
        <a:srgbClr val="990000"/>
      </a:accent1>
      <a:accent2>
        <a:srgbClr val="FFCC66"/>
      </a:accent2>
      <a:accent3>
        <a:srgbClr val="FFFFCA"/>
      </a:accent3>
      <a:accent4>
        <a:srgbClr val="820000"/>
      </a:accent4>
      <a:accent5>
        <a:srgbClr val="CAAAAA"/>
      </a:accent5>
      <a:accent6>
        <a:srgbClr val="E7B95C"/>
      </a:accent6>
      <a:hlink>
        <a:srgbClr val="990000"/>
      </a:hlink>
      <a:folHlink>
        <a:srgbClr val="CC3300"/>
      </a:folHlink>
    </a:clrScheme>
    <a:fontScheme name="Капсулы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Капсулы 1">
        <a:dk1>
          <a:srgbClr val="003366"/>
        </a:dk1>
        <a:lt1>
          <a:srgbClr val="FFFFFF"/>
        </a:lt1>
        <a:dk2>
          <a:srgbClr val="006666"/>
        </a:dk2>
        <a:lt2>
          <a:srgbClr val="666699"/>
        </a:lt2>
        <a:accent1>
          <a:srgbClr val="33CCCC"/>
        </a:accent1>
        <a:accent2>
          <a:srgbClr val="99CC99"/>
        </a:accent2>
        <a:accent3>
          <a:srgbClr val="FFFFFF"/>
        </a:accent3>
        <a:accent4>
          <a:srgbClr val="002A56"/>
        </a:accent4>
        <a:accent5>
          <a:srgbClr val="ADE2E2"/>
        </a:accent5>
        <a:accent6>
          <a:srgbClr val="8AB98A"/>
        </a:accent6>
        <a:hlink>
          <a:srgbClr val="003366"/>
        </a:hlink>
        <a:folHlink>
          <a:srgbClr val="CC99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Капсулы 2">
        <a:dk1>
          <a:srgbClr val="000000"/>
        </a:dk1>
        <a:lt1>
          <a:srgbClr val="FFFFFF"/>
        </a:lt1>
        <a:dk2>
          <a:srgbClr val="000000"/>
        </a:dk2>
        <a:lt2>
          <a:srgbClr val="808000"/>
        </a:lt2>
        <a:accent1>
          <a:srgbClr val="FFCC99"/>
        </a:accent1>
        <a:accent2>
          <a:srgbClr val="99CC00"/>
        </a:accent2>
        <a:accent3>
          <a:srgbClr val="FFFFFF"/>
        </a:accent3>
        <a:accent4>
          <a:srgbClr val="000000"/>
        </a:accent4>
        <a:accent5>
          <a:srgbClr val="FFE2CA"/>
        </a:accent5>
        <a:accent6>
          <a:srgbClr val="8AB900"/>
        </a:accent6>
        <a:hlink>
          <a:srgbClr val="336600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Капсулы 3">
        <a:dk1>
          <a:srgbClr val="006699"/>
        </a:dk1>
        <a:lt1>
          <a:srgbClr val="FFFFFF"/>
        </a:lt1>
        <a:dk2>
          <a:srgbClr val="6699FF"/>
        </a:dk2>
        <a:lt2>
          <a:srgbClr val="FFFFFF"/>
        </a:lt2>
        <a:accent1>
          <a:srgbClr val="33CCCC"/>
        </a:accent1>
        <a:accent2>
          <a:srgbClr val="006699"/>
        </a:accent2>
        <a:accent3>
          <a:srgbClr val="B8CAFF"/>
        </a:accent3>
        <a:accent4>
          <a:srgbClr val="DADADA"/>
        </a:accent4>
        <a:accent5>
          <a:srgbClr val="ADE2E2"/>
        </a:accent5>
        <a:accent6>
          <a:srgbClr val="005C8A"/>
        </a:accent6>
        <a:hlink>
          <a:srgbClr val="99CC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апсулы 4">
        <a:dk1>
          <a:srgbClr val="000000"/>
        </a:dk1>
        <a:lt1>
          <a:srgbClr val="FFFFFF"/>
        </a:lt1>
        <a:dk2>
          <a:srgbClr val="9900CC"/>
        </a:dk2>
        <a:lt2>
          <a:srgbClr val="006600"/>
        </a:lt2>
        <a:accent1>
          <a:srgbClr val="33CC33"/>
        </a:accent1>
        <a:accent2>
          <a:srgbClr val="FFCC66"/>
        </a:accent2>
        <a:accent3>
          <a:srgbClr val="FFFFFF"/>
        </a:accent3>
        <a:accent4>
          <a:srgbClr val="000000"/>
        </a:accent4>
        <a:accent5>
          <a:srgbClr val="ADE2AD"/>
        </a:accent5>
        <a:accent6>
          <a:srgbClr val="E7B95C"/>
        </a:accent6>
        <a:hlink>
          <a:srgbClr val="0033CC"/>
        </a:hlink>
        <a:folHlink>
          <a:srgbClr val="CC00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Капсулы 5">
        <a:dk1>
          <a:srgbClr val="000066"/>
        </a:dk1>
        <a:lt1>
          <a:srgbClr val="FFFFFF"/>
        </a:lt1>
        <a:dk2>
          <a:srgbClr val="336699"/>
        </a:dk2>
        <a:lt2>
          <a:srgbClr val="FFFFEB"/>
        </a:lt2>
        <a:accent1>
          <a:srgbClr val="99CCFF"/>
        </a:accent1>
        <a:accent2>
          <a:srgbClr val="9999FF"/>
        </a:accent2>
        <a:accent3>
          <a:srgbClr val="ADB8CA"/>
        </a:accent3>
        <a:accent4>
          <a:srgbClr val="DADADA"/>
        </a:accent4>
        <a:accent5>
          <a:srgbClr val="CAE2FF"/>
        </a:accent5>
        <a:accent6>
          <a:srgbClr val="8A8AE7"/>
        </a:accent6>
        <a:hlink>
          <a:srgbClr val="CCCCFF"/>
        </a:hlink>
        <a:folHlink>
          <a:srgbClr val="C68D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апсулы 6">
        <a:dk1>
          <a:srgbClr val="808000"/>
        </a:dk1>
        <a:lt1>
          <a:srgbClr val="FFFFFF"/>
        </a:lt1>
        <a:dk2>
          <a:srgbClr val="006666"/>
        </a:dk2>
        <a:lt2>
          <a:srgbClr val="FFFFFF"/>
        </a:lt2>
        <a:accent1>
          <a:srgbClr val="FFCC66"/>
        </a:accent1>
        <a:accent2>
          <a:srgbClr val="00ACA8"/>
        </a:accent2>
        <a:accent3>
          <a:srgbClr val="AAB8B8"/>
        </a:accent3>
        <a:accent4>
          <a:srgbClr val="DADADA"/>
        </a:accent4>
        <a:accent5>
          <a:srgbClr val="FFE2B8"/>
        </a:accent5>
        <a:accent6>
          <a:srgbClr val="009B98"/>
        </a:accent6>
        <a:hlink>
          <a:srgbClr val="CCCC00"/>
        </a:hlink>
        <a:folHlink>
          <a:srgbClr val="33CC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апсулы 7">
        <a:dk1>
          <a:srgbClr val="FFFFCC"/>
        </a:dk1>
        <a:lt1>
          <a:srgbClr val="FFFFFF"/>
        </a:lt1>
        <a:dk2>
          <a:srgbClr val="660033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B8AAAD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FFCC00"/>
        </a:hlink>
        <a:folHlink>
          <a:srgbClr val="FF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апсулы 8">
        <a:dk1>
          <a:srgbClr val="FF0000"/>
        </a:dk1>
        <a:lt1>
          <a:srgbClr val="FFFFFF"/>
        </a:lt1>
        <a:dk2>
          <a:srgbClr val="000000"/>
        </a:dk2>
        <a:lt2>
          <a:srgbClr val="FFFFFF"/>
        </a:lt2>
        <a:accent1>
          <a:srgbClr val="FFCC00"/>
        </a:accent1>
        <a:accent2>
          <a:srgbClr val="CC3300"/>
        </a:accent2>
        <a:accent3>
          <a:srgbClr val="AAAAAA"/>
        </a:accent3>
        <a:accent4>
          <a:srgbClr val="DADADA"/>
        </a:accent4>
        <a:accent5>
          <a:srgbClr val="FFE2AA"/>
        </a:accent5>
        <a:accent6>
          <a:srgbClr val="B92D00"/>
        </a:accent6>
        <a:hlink>
          <a:srgbClr val="FF6600"/>
        </a:hlink>
        <a:folHlink>
          <a:srgbClr val="FF7C8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апсулы 9">
        <a:dk1>
          <a:srgbClr val="000000"/>
        </a:dk1>
        <a:lt1>
          <a:srgbClr val="FFFF00"/>
        </a:lt1>
        <a:dk2>
          <a:srgbClr val="9900CC"/>
        </a:dk2>
        <a:lt2>
          <a:srgbClr val="006600"/>
        </a:lt2>
        <a:accent1>
          <a:srgbClr val="33CC33"/>
        </a:accent1>
        <a:accent2>
          <a:srgbClr val="FFCC66"/>
        </a:accent2>
        <a:accent3>
          <a:srgbClr val="FFFFAA"/>
        </a:accent3>
        <a:accent4>
          <a:srgbClr val="000000"/>
        </a:accent4>
        <a:accent5>
          <a:srgbClr val="ADE2AD"/>
        </a:accent5>
        <a:accent6>
          <a:srgbClr val="E7B95C"/>
        </a:accent6>
        <a:hlink>
          <a:srgbClr val="0033CC"/>
        </a:hlink>
        <a:folHlink>
          <a:srgbClr val="CC00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Капсулы 10">
        <a:dk1>
          <a:srgbClr val="000000"/>
        </a:dk1>
        <a:lt1>
          <a:srgbClr val="FFFF99"/>
        </a:lt1>
        <a:dk2>
          <a:srgbClr val="9900CC"/>
        </a:dk2>
        <a:lt2>
          <a:srgbClr val="006600"/>
        </a:lt2>
        <a:accent1>
          <a:srgbClr val="33CC33"/>
        </a:accent1>
        <a:accent2>
          <a:srgbClr val="FFCC66"/>
        </a:accent2>
        <a:accent3>
          <a:srgbClr val="FFFFCA"/>
        </a:accent3>
        <a:accent4>
          <a:srgbClr val="000000"/>
        </a:accent4>
        <a:accent5>
          <a:srgbClr val="ADE2AD"/>
        </a:accent5>
        <a:accent6>
          <a:srgbClr val="E7B95C"/>
        </a:accent6>
        <a:hlink>
          <a:srgbClr val="0033CC"/>
        </a:hlink>
        <a:folHlink>
          <a:srgbClr val="CC00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Капсулы 11">
        <a:dk1>
          <a:srgbClr val="990000"/>
        </a:dk1>
        <a:lt1>
          <a:srgbClr val="FFFF99"/>
        </a:lt1>
        <a:dk2>
          <a:srgbClr val="800000"/>
        </a:dk2>
        <a:lt2>
          <a:srgbClr val="CC3300"/>
        </a:lt2>
        <a:accent1>
          <a:srgbClr val="990000"/>
        </a:accent1>
        <a:accent2>
          <a:srgbClr val="FFCC66"/>
        </a:accent2>
        <a:accent3>
          <a:srgbClr val="FFFFCA"/>
        </a:accent3>
        <a:accent4>
          <a:srgbClr val="820000"/>
        </a:accent4>
        <a:accent5>
          <a:srgbClr val="CAAAAA"/>
        </a:accent5>
        <a:accent6>
          <a:srgbClr val="E7B95C"/>
        </a:accent6>
        <a:hlink>
          <a:srgbClr val="0033CC"/>
        </a:hlink>
        <a:folHlink>
          <a:srgbClr val="CC00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Капсулы 12">
        <a:dk1>
          <a:srgbClr val="990000"/>
        </a:dk1>
        <a:lt1>
          <a:srgbClr val="FFFF99"/>
        </a:lt1>
        <a:dk2>
          <a:srgbClr val="800000"/>
        </a:dk2>
        <a:lt2>
          <a:srgbClr val="CC3300"/>
        </a:lt2>
        <a:accent1>
          <a:srgbClr val="990000"/>
        </a:accent1>
        <a:accent2>
          <a:srgbClr val="FFCC66"/>
        </a:accent2>
        <a:accent3>
          <a:srgbClr val="FFFFCA"/>
        </a:accent3>
        <a:accent4>
          <a:srgbClr val="820000"/>
        </a:accent4>
        <a:accent5>
          <a:srgbClr val="CAAAAA"/>
        </a:accent5>
        <a:accent6>
          <a:srgbClr val="E7B95C"/>
        </a:accent6>
        <a:hlink>
          <a:srgbClr val="990000"/>
        </a:hlink>
        <a:folHlink>
          <a:srgbClr val="CC00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Капсулы 13">
        <a:dk1>
          <a:srgbClr val="990000"/>
        </a:dk1>
        <a:lt1>
          <a:srgbClr val="FFFF99"/>
        </a:lt1>
        <a:dk2>
          <a:srgbClr val="800000"/>
        </a:dk2>
        <a:lt2>
          <a:srgbClr val="CC3300"/>
        </a:lt2>
        <a:accent1>
          <a:srgbClr val="990000"/>
        </a:accent1>
        <a:accent2>
          <a:srgbClr val="FFCC66"/>
        </a:accent2>
        <a:accent3>
          <a:srgbClr val="FFFFCA"/>
        </a:accent3>
        <a:accent4>
          <a:srgbClr val="820000"/>
        </a:accent4>
        <a:accent5>
          <a:srgbClr val="CAAAAA"/>
        </a:accent5>
        <a:accent6>
          <a:srgbClr val="E7B95C"/>
        </a:accent6>
        <a:hlink>
          <a:srgbClr val="990000"/>
        </a:hlink>
        <a:folHlink>
          <a:srgbClr val="CC33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Capsules</Template>
  <TotalTime>583</TotalTime>
  <Words>133</Words>
  <Application>Microsoft Office PowerPoint</Application>
  <PresentationFormat>Экран (4:3)</PresentationFormat>
  <Paragraphs>49</Paragraphs>
  <Slides>19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Капсулы</vt:lpstr>
      <vt:lpstr> Урок  по окружающему миру </vt:lpstr>
      <vt:lpstr>Слайд 2</vt:lpstr>
      <vt:lpstr>В будущем жизнь людей станет лучше, удобнее, счастливее?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</vt:vector>
  </TitlesOfParts>
  <Company>Аральская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Пользователь</cp:lastModifiedBy>
  <cp:revision>33</cp:revision>
  <dcterms:created xsi:type="dcterms:W3CDTF">2007-04-09T12:21:31Z</dcterms:created>
  <dcterms:modified xsi:type="dcterms:W3CDTF">2010-12-07T16:27:10Z</dcterms:modified>
</cp:coreProperties>
</file>