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diagrams/layout4.xml" ContentType="application/vnd.openxmlformats-officedocument.drawingml.diagram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slideMasters/slideMaster7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diagrams/data3.xml" ContentType="application/vnd.openxmlformats-officedocument.drawingml.diagramData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diagrams/drawing1.xml" ContentType="application/vnd.ms-office.drawingml.diagramDrawing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  <p:sldMasterId id="2147483736" r:id="rId2"/>
    <p:sldMasterId id="2147483800" r:id="rId3"/>
    <p:sldMasterId id="2147483813" r:id="rId4"/>
    <p:sldMasterId id="2147483825" r:id="rId5"/>
    <p:sldMasterId id="2147483837" r:id="rId6"/>
    <p:sldMasterId id="2147483875" r:id="rId7"/>
    <p:sldMasterId id="2147483889" r:id="rId8"/>
    <p:sldMasterId id="2147483901" r:id="rId9"/>
  </p:sldMasterIdLst>
  <p:notesMasterIdLst>
    <p:notesMasterId r:id="rId21"/>
  </p:notesMasterIdLst>
  <p:sldIdLst>
    <p:sldId id="256" r:id="rId10"/>
    <p:sldId id="286" r:id="rId11"/>
    <p:sldId id="301" r:id="rId12"/>
    <p:sldId id="296" r:id="rId13"/>
    <p:sldId id="290" r:id="rId14"/>
    <p:sldId id="291" r:id="rId15"/>
    <p:sldId id="292" r:id="rId16"/>
    <p:sldId id="293" r:id="rId17"/>
    <p:sldId id="325" r:id="rId18"/>
    <p:sldId id="326" r:id="rId19"/>
    <p:sldId id="32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2449" autoAdjust="0"/>
    <p:restoredTop sz="94660"/>
  </p:normalViewPr>
  <p:slideViewPr>
    <p:cSldViewPr>
      <p:cViewPr varScale="1">
        <p:scale>
          <a:sx n="106" d="100"/>
          <a:sy n="106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E8C35D-1CA1-485D-B0F6-83955E753CD8}" type="doc">
      <dgm:prSet loTypeId="urn:microsoft.com/office/officeart/2005/8/layout/pyramid2" loCatId="list" qsTypeId="urn:microsoft.com/office/officeart/2005/8/quickstyle/3d2" qsCatId="3D" csTypeId="urn:microsoft.com/office/officeart/2005/8/colors/accent1_3" csCatId="accent1" phldr="1"/>
      <dgm:spPr/>
    </dgm:pt>
    <dgm:pt modelId="{227234EF-FEB1-489F-AC06-E485D1DF1F47}">
      <dgm:prSet phldrT="[Текст]"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Создание проблемной ситуации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ACA2A04-86FC-403A-8F58-801DFDB8DC57}" type="parTrans" cxnId="{28D69133-D87F-456C-8B42-B95AFBCBE223}">
      <dgm:prSet/>
      <dgm:spPr/>
      <dgm:t>
        <a:bodyPr/>
        <a:lstStyle/>
        <a:p>
          <a:endParaRPr lang="ru-RU"/>
        </a:p>
      </dgm:t>
    </dgm:pt>
    <dgm:pt modelId="{6D02C23F-ED74-4522-947D-CE667ED841A2}" type="sibTrans" cxnId="{28D69133-D87F-456C-8B42-B95AFBCBE223}">
      <dgm:prSet/>
      <dgm:spPr/>
      <dgm:t>
        <a:bodyPr/>
        <a:lstStyle/>
        <a:p>
          <a:endParaRPr lang="ru-RU"/>
        </a:p>
      </dgm:t>
    </dgm:pt>
    <dgm:pt modelId="{F3ED480D-3468-4F2B-BCD3-B39E491A976D}">
      <dgm:prSet phldrT="[Текст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Формулирование темы проекта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262884A-33BE-4710-9D87-B4662C9BE1F3}" type="parTrans" cxnId="{2BE19246-AF55-4D0A-8120-E730264B174E}">
      <dgm:prSet/>
      <dgm:spPr/>
      <dgm:t>
        <a:bodyPr/>
        <a:lstStyle/>
        <a:p>
          <a:endParaRPr lang="ru-RU"/>
        </a:p>
      </dgm:t>
    </dgm:pt>
    <dgm:pt modelId="{4B743DAC-4B58-4652-8D8A-BFFEB8DD8165}" type="sibTrans" cxnId="{2BE19246-AF55-4D0A-8120-E730264B174E}">
      <dgm:prSet/>
      <dgm:spPr/>
      <dgm:t>
        <a:bodyPr/>
        <a:lstStyle/>
        <a:p>
          <a:endParaRPr lang="ru-RU"/>
        </a:p>
      </dgm:t>
    </dgm:pt>
    <dgm:pt modelId="{A963DCED-38C1-4F88-B5EE-CD5A8293CA13}">
      <dgm:prSet phldrT="[Текст]"/>
      <dgm:spPr>
        <a:solidFill>
          <a:schemeClr val="bg1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Определение конечного результата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CB44BB6-8319-4705-B6AA-3E5E6227E856}" type="parTrans" cxnId="{BFA582E6-792E-4C6E-968B-BDA21659F549}">
      <dgm:prSet/>
      <dgm:spPr/>
      <dgm:t>
        <a:bodyPr/>
        <a:lstStyle/>
        <a:p>
          <a:endParaRPr lang="ru-RU"/>
        </a:p>
      </dgm:t>
    </dgm:pt>
    <dgm:pt modelId="{2DE02E0B-C9DC-4853-A2D9-EB550D44C326}" type="sibTrans" cxnId="{BFA582E6-792E-4C6E-968B-BDA21659F549}">
      <dgm:prSet/>
      <dgm:spPr/>
      <dgm:t>
        <a:bodyPr/>
        <a:lstStyle/>
        <a:p>
          <a:endParaRPr lang="ru-RU"/>
        </a:p>
      </dgm:t>
    </dgm:pt>
    <dgm:pt modelId="{E581F517-A0D1-4B56-ACAC-A110384547E6}" type="pres">
      <dgm:prSet presAssocID="{4DE8C35D-1CA1-485D-B0F6-83955E753CD8}" presName="compositeShape" presStyleCnt="0">
        <dgm:presLayoutVars>
          <dgm:dir/>
          <dgm:resizeHandles/>
        </dgm:presLayoutVars>
      </dgm:prSet>
      <dgm:spPr/>
    </dgm:pt>
    <dgm:pt modelId="{1D700DD3-3E52-45F3-887A-6A99399B898B}" type="pres">
      <dgm:prSet presAssocID="{4DE8C35D-1CA1-485D-B0F6-83955E753CD8}" presName="pyramid" presStyleLbl="node1" presStyleIdx="0" presStyleCnt="1" custScaleX="116667" custLinFactNeighborX="4722"/>
      <dgm:spPr/>
    </dgm:pt>
    <dgm:pt modelId="{F37D596B-EDD9-4556-A212-A0BDC6CFD6B4}" type="pres">
      <dgm:prSet presAssocID="{4DE8C35D-1CA1-485D-B0F6-83955E753CD8}" presName="theList" presStyleCnt="0"/>
      <dgm:spPr/>
    </dgm:pt>
    <dgm:pt modelId="{18BDB22A-5FFB-42F8-9902-1CAF228331A9}" type="pres">
      <dgm:prSet presAssocID="{227234EF-FEB1-489F-AC06-E485D1DF1F47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E7C590-3997-40E3-BF1B-EBF8122889A6}" type="pres">
      <dgm:prSet presAssocID="{227234EF-FEB1-489F-AC06-E485D1DF1F47}" presName="aSpace" presStyleCnt="0"/>
      <dgm:spPr/>
    </dgm:pt>
    <dgm:pt modelId="{08CFD6E7-AC99-4CE7-A995-58C63B22656F}" type="pres">
      <dgm:prSet presAssocID="{F3ED480D-3468-4F2B-BCD3-B39E491A976D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A76DA8-679A-49A5-8EB0-7FF01D96567E}" type="pres">
      <dgm:prSet presAssocID="{F3ED480D-3468-4F2B-BCD3-B39E491A976D}" presName="aSpace" presStyleCnt="0"/>
      <dgm:spPr/>
    </dgm:pt>
    <dgm:pt modelId="{0E080F41-681E-4880-877E-026A7D6F2B6E}" type="pres">
      <dgm:prSet presAssocID="{A963DCED-38C1-4F88-B5EE-CD5A8293CA13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952DE9-91E5-4820-8F83-9413C35AE0BD}" type="pres">
      <dgm:prSet presAssocID="{A963DCED-38C1-4F88-B5EE-CD5A8293CA13}" presName="aSpace" presStyleCnt="0"/>
      <dgm:spPr/>
    </dgm:pt>
  </dgm:ptLst>
  <dgm:cxnLst>
    <dgm:cxn modelId="{FCED1E26-C6E4-41B5-B5B8-6C4AEE306B55}" type="presOf" srcId="{A963DCED-38C1-4F88-B5EE-CD5A8293CA13}" destId="{0E080F41-681E-4880-877E-026A7D6F2B6E}" srcOrd="0" destOrd="0" presId="urn:microsoft.com/office/officeart/2005/8/layout/pyramid2"/>
    <dgm:cxn modelId="{D0C140F2-6BD7-475B-B486-3B767C8431FD}" type="presOf" srcId="{4DE8C35D-1CA1-485D-B0F6-83955E753CD8}" destId="{E581F517-A0D1-4B56-ACAC-A110384547E6}" srcOrd="0" destOrd="0" presId="urn:microsoft.com/office/officeart/2005/8/layout/pyramid2"/>
    <dgm:cxn modelId="{7DF8F73C-91E8-4126-A782-28BB2A993143}" type="presOf" srcId="{F3ED480D-3468-4F2B-BCD3-B39E491A976D}" destId="{08CFD6E7-AC99-4CE7-A995-58C63B22656F}" srcOrd="0" destOrd="0" presId="urn:microsoft.com/office/officeart/2005/8/layout/pyramid2"/>
    <dgm:cxn modelId="{2BE19246-AF55-4D0A-8120-E730264B174E}" srcId="{4DE8C35D-1CA1-485D-B0F6-83955E753CD8}" destId="{F3ED480D-3468-4F2B-BCD3-B39E491A976D}" srcOrd="1" destOrd="0" parTransId="{5262884A-33BE-4710-9D87-B4662C9BE1F3}" sibTransId="{4B743DAC-4B58-4652-8D8A-BFFEB8DD8165}"/>
    <dgm:cxn modelId="{BB435EC7-A92B-403D-9B2F-1F929AA21130}" type="presOf" srcId="{227234EF-FEB1-489F-AC06-E485D1DF1F47}" destId="{18BDB22A-5FFB-42F8-9902-1CAF228331A9}" srcOrd="0" destOrd="0" presId="urn:microsoft.com/office/officeart/2005/8/layout/pyramid2"/>
    <dgm:cxn modelId="{BFA582E6-792E-4C6E-968B-BDA21659F549}" srcId="{4DE8C35D-1CA1-485D-B0F6-83955E753CD8}" destId="{A963DCED-38C1-4F88-B5EE-CD5A8293CA13}" srcOrd="2" destOrd="0" parTransId="{DCB44BB6-8319-4705-B6AA-3E5E6227E856}" sibTransId="{2DE02E0B-C9DC-4853-A2D9-EB550D44C326}"/>
    <dgm:cxn modelId="{28D69133-D87F-456C-8B42-B95AFBCBE223}" srcId="{4DE8C35D-1CA1-485D-B0F6-83955E753CD8}" destId="{227234EF-FEB1-489F-AC06-E485D1DF1F47}" srcOrd="0" destOrd="0" parTransId="{5ACA2A04-86FC-403A-8F58-801DFDB8DC57}" sibTransId="{6D02C23F-ED74-4522-947D-CE667ED841A2}"/>
    <dgm:cxn modelId="{71A6EB7B-5CA8-4F8F-A398-343DF92E469D}" type="presParOf" srcId="{E581F517-A0D1-4B56-ACAC-A110384547E6}" destId="{1D700DD3-3E52-45F3-887A-6A99399B898B}" srcOrd="0" destOrd="0" presId="urn:microsoft.com/office/officeart/2005/8/layout/pyramid2"/>
    <dgm:cxn modelId="{53C97BC1-89C4-405F-A107-1364FC89AD6D}" type="presParOf" srcId="{E581F517-A0D1-4B56-ACAC-A110384547E6}" destId="{F37D596B-EDD9-4556-A212-A0BDC6CFD6B4}" srcOrd="1" destOrd="0" presId="urn:microsoft.com/office/officeart/2005/8/layout/pyramid2"/>
    <dgm:cxn modelId="{B281E1C1-2868-4B10-B9F0-31CA81D5D3C6}" type="presParOf" srcId="{F37D596B-EDD9-4556-A212-A0BDC6CFD6B4}" destId="{18BDB22A-5FFB-42F8-9902-1CAF228331A9}" srcOrd="0" destOrd="0" presId="urn:microsoft.com/office/officeart/2005/8/layout/pyramid2"/>
    <dgm:cxn modelId="{9D86FD58-9E61-464F-9A29-C3CA7B61CABC}" type="presParOf" srcId="{F37D596B-EDD9-4556-A212-A0BDC6CFD6B4}" destId="{88E7C590-3997-40E3-BF1B-EBF8122889A6}" srcOrd="1" destOrd="0" presId="urn:microsoft.com/office/officeart/2005/8/layout/pyramid2"/>
    <dgm:cxn modelId="{87B97B13-B277-4997-BFDF-91BC3612F670}" type="presParOf" srcId="{F37D596B-EDD9-4556-A212-A0BDC6CFD6B4}" destId="{08CFD6E7-AC99-4CE7-A995-58C63B22656F}" srcOrd="2" destOrd="0" presId="urn:microsoft.com/office/officeart/2005/8/layout/pyramid2"/>
    <dgm:cxn modelId="{56090896-8532-4004-AB3A-18803E7DCB9A}" type="presParOf" srcId="{F37D596B-EDD9-4556-A212-A0BDC6CFD6B4}" destId="{EEA76DA8-679A-49A5-8EB0-7FF01D96567E}" srcOrd="3" destOrd="0" presId="urn:microsoft.com/office/officeart/2005/8/layout/pyramid2"/>
    <dgm:cxn modelId="{2439EE4A-A966-4F00-8307-ECF37B72F831}" type="presParOf" srcId="{F37D596B-EDD9-4556-A212-A0BDC6CFD6B4}" destId="{0E080F41-681E-4880-877E-026A7D6F2B6E}" srcOrd="4" destOrd="0" presId="urn:microsoft.com/office/officeart/2005/8/layout/pyramid2"/>
    <dgm:cxn modelId="{9E85FCC4-A206-4EC2-820B-9CE296DCF0B3}" type="presParOf" srcId="{F37D596B-EDD9-4556-A212-A0BDC6CFD6B4}" destId="{EB952DE9-91E5-4820-8F83-9413C35AE0BD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E8C35D-1CA1-485D-B0F6-83955E753CD8}" type="doc">
      <dgm:prSet loTypeId="urn:microsoft.com/office/officeart/2005/8/layout/hProcess9" loCatId="process" qsTypeId="urn:microsoft.com/office/officeart/2005/8/quickstyle/3d2" qsCatId="3D" csTypeId="urn:microsoft.com/office/officeart/2005/8/colors/accent1_3" csCatId="accent1" phldr="1"/>
      <dgm:spPr/>
    </dgm:pt>
    <dgm:pt modelId="{F3ED480D-3468-4F2B-BCD3-B39E491A976D}">
      <dgm:prSet phldrT="[Текст]"/>
      <dgm:spPr/>
      <dgm:t>
        <a:bodyPr/>
        <a:lstStyle/>
        <a:p>
          <a:r>
            <a:rPr lang="ru-RU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Составление графика работы над проектом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262884A-33BE-4710-9D87-B4662C9BE1F3}" type="parTrans" cxnId="{2BE19246-AF55-4D0A-8120-E730264B174E}">
      <dgm:prSet/>
      <dgm:spPr/>
      <dgm:t>
        <a:bodyPr/>
        <a:lstStyle/>
        <a:p>
          <a:endParaRPr lang="ru-RU"/>
        </a:p>
      </dgm:t>
    </dgm:pt>
    <dgm:pt modelId="{4B743DAC-4B58-4652-8D8A-BFFEB8DD8165}" type="sibTrans" cxnId="{2BE19246-AF55-4D0A-8120-E730264B174E}">
      <dgm:prSet/>
      <dgm:spPr/>
      <dgm:t>
        <a:bodyPr/>
        <a:lstStyle/>
        <a:p>
          <a:endParaRPr lang="ru-RU"/>
        </a:p>
      </dgm:t>
    </dgm:pt>
    <dgm:pt modelId="{A963DCED-38C1-4F88-B5EE-CD5A8293CA13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Поиск информации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CB44BB6-8319-4705-B6AA-3E5E6227E856}" type="parTrans" cxnId="{BFA582E6-792E-4C6E-968B-BDA21659F549}">
      <dgm:prSet/>
      <dgm:spPr/>
      <dgm:t>
        <a:bodyPr/>
        <a:lstStyle/>
        <a:p>
          <a:endParaRPr lang="ru-RU"/>
        </a:p>
      </dgm:t>
    </dgm:pt>
    <dgm:pt modelId="{2DE02E0B-C9DC-4853-A2D9-EB550D44C326}" type="sibTrans" cxnId="{BFA582E6-792E-4C6E-968B-BDA21659F549}">
      <dgm:prSet/>
      <dgm:spPr/>
      <dgm:t>
        <a:bodyPr/>
        <a:lstStyle/>
        <a:p>
          <a:endParaRPr lang="ru-RU"/>
        </a:p>
      </dgm:t>
    </dgm:pt>
    <dgm:pt modelId="{227234EF-FEB1-489F-AC06-E485D1DF1F47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Объединение в группы, </a:t>
          </a:r>
          <a:r>
            <a:rPr lang="ru-RU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расп-ределение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обязанностей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D02C23F-ED74-4522-947D-CE667ED841A2}" type="sibTrans" cxnId="{28D69133-D87F-456C-8B42-B95AFBCBE223}">
      <dgm:prSet/>
      <dgm:spPr/>
      <dgm:t>
        <a:bodyPr/>
        <a:lstStyle/>
        <a:p>
          <a:endParaRPr lang="ru-RU"/>
        </a:p>
      </dgm:t>
    </dgm:pt>
    <dgm:pt modelId="{5ACA2A04-86FC-403A-8F58-801DFDB8DC57}" type="parTrans" cxnId="{28D69133-D87F-456C-8B42-B95AFBCBE223}">
      <dgm:prSet/>
      <dgm:spPr/>
      <dgm:t>
        <a:bodyPr/>
        <a:lstStyle/>
        <a:p>
          <a:endParaRPr lang="ru-RU"/>
        </a:p>
      </dgm:t>
    </dgm:pt>
    <dgm:pt modelId="{F671C61B-2202-4ABD-915E-60A81232B18C}" type="pres">
      <dgm:prSet presAssocID="{4DE8C35D-1CA1-485D-B0F6-83955E753CD8}" presName="CompostProcess" presStyleCnt="0">
        <dgm:presLayoutVars>
          <dgm:dir/>
          <dgm:resizeHandles val="exact"/>
        </dgm:presLayoutVars>
      </dgm:prSet>
      <dgm:spPr/>
    </dgm:pt>
    <dgm:pt modelId="{70CA80C4-C3EF-44D4-989E-4E5CA109B988}" type="pres">
      <dgm:prSet presAssocID="{4DE8C35D-1CA1-485D-B0F6-83955E753CD8}" presName="arrow" presStyleLbl="bgShp" presStyleIdx="0" presStyleCnt="1"/>
      <dgm:spPr/>
    </dgm:pt>
    <dgm:pt modelId="{4B4476AF-5576-4E06-84BB-BA9FC81E93CF}" type="pres">
      <dgm:prSet presAssocID="{4DE8C35D-1CA1-485D-B0F6-83955E753CD8}" presName="linearProcess" presStyleCnt="0"/>
      <dgm:spPr/>
    </dgm:pt>
    <dgm:pt modelId="{5D512BC7-72E1-488C-9854-FCBC963F146D}" type="pres">
      <dgm:prSet presAssocID="{227234EF-FEB1-489F-AC06-E485D1DF1F47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0FD1AB-3ABA-441A-92DA-FFEEC477B6FC}" type="pres">
      <dgm:prSet presAssocID="{6D02C23F-ED74-4522-947D-CE667ED841A2}" presName="sibTrans" presStyleCnt="0"/>
      <dgm:spPr/>
    </dgm:pt>
    <dgm:pt modelId="{C849A15E-08DE-4736-B363-A834AE82C7F5}" type="pres">
      <dgm:prSet presAssocID="{F3ED480D-3468-4F2B-BCD3-B39E491A976D}" presName="textNode" presStyleLbl="node1" presStyleIdx="1" presStyleCnt="3" custScaleY="909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693C58-4990-41DB-A5EA-58780C000628}" type="pres">
      <dgm:prSet presAssocID="{4B743DAC-4B58-4652-8D8A-BFFEB8DD8165}" presName="sibTrans" presStyleCnt="0"/>
      <dgm:spPr/>
    </dgm:pt>
    <dgm:pt modelId="{5FA91EE9-CEA9-4E77-AD79-E4D5C107E17A}" type="pres">
      <dgm:prSet presAssocID="{A963DCED-38C1-4F88-B5EE-CD5A8293CA13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73C090-D0E3-473E-9E1F-02AD3A09F0EA}" type="presOf" srcId="{227234EF-FEB1-489F-AC06-E485D1DF1F47}" destId="{5D512BC7-72E1-488C-9854-FCBC963F146D}" srcOrd="0" destOrd="0" presId="urn:microsoft.com/office/officeart/2005/8/layout/hProcess9"/>
    <dgm:cxn modelId="{6BC0FC5B-3F76-4529-995B-795A113207B4}" type="presOf" srcId="{F3ED480D-3468-4F2B-BCD3-B39E491A976D}" destId="{C849A15E-08DE-4736-B363-A834AE82C7F5}" srcOrd="0" destOrd="0" presId="urn:microsoft.com/office/officeart/2005/8/layout/hProcess9"/>
    <dgm:cxn modelId="{2BE19246-AF55-4D0A-8120-E730264B174E}" srcId="{4DE8C35D-1CA1-485D-B0F6-83955E753CD8}" destId="{F3ED480D-3468-4F2B-BCD3-B39E491A976D}" srcOrd="1" destOrd="0" parTransId="{5262884A-33BE-4710-9D87-B4662C9BE1F3}" sibTransId="{4B743DAC-4B58-4652-8D8A-BFFEB8DD8165}"/>
    <dgm:cxn modelId="{F008656B-9D89-4542-9F71-62B03F3BC569}" type="presOf" srcId="{A963DCED-38C1-4F88-B5EE-CD5A8293CA13}" destId="{5FA91EE9-CEA9-4E77-AD79-E4D5C107E17A}" srcOrd="0" destOrd="0" presId="urn:microsoft.com/office/officeart/2005/8/layout/hProcess9"/>
    <dgm:cxn modelId="{BFA582E6-792E-4C6E-968B-BDA21659F549}" srcId="{4DE8C35D-1CA1-485D-B0F6-83955E753CD8}" destId="{A963DCED-38C1-4F88-B5EE-CD5A8293CA13}" srcOrd="2" destOrd="0" parTransId="{DCB44BB6-8319-4705-B6AA-3E5E6227E856}" sibTransId="{2DE02E0B-C9DC-4853-A2D9-EB550D44C326}"/>
    <dgm:cxn modelId="{2AA4E7BC-4828-4224-9988-A33162CBB4B7}" type="presOf" srcId="{4DE8C35D-1CA1-485D-B0F6-83955E753CD8}" destId="{F671C61B-2202-4ABD-915E-60A81232B18C}" srcOrd="0" destOrd="0" presId="urn:microsoft.com/office/officeart/2005/8/layout/hProcess9"/>
    <dgm:cxn modelId="{28D69133-D87F-456C-8B42-B95AFBCBE223}" srcId="{4DE8C35D-1CA1-485D-B0F6-83955E753CD8}" destId="{227234EF-FEB1-489F-AC06-E485D1DF1F47}" srcOrd="0" destOrd="0" parTransId="{5ACA2A04-86FC-403A-8F58-801DFDB8DC57}" sibTransId="{6D02C23F-ED74-4522-947D-CE667ED841A2}"/>
    <dgm:cxn modelId="{53E7FD10-5D51-4B14-81FF-3444FC32BF21}" type="presParOf" srcId="{F671C61B-2202-4ABD-915E-60A81232B18C}" destId="{70CA80C4-C3EF-44D4-989E-4E5CA109B988}" srcOrd="0" destOrd="0" presId="urn:microsoft.com/office/officeart/2005/8/layout/hProcess9"/>
    <dgm:cxn modelId="{DE36986D-BDBC-487D-BB54-4641C9C586AB}" type="presParOf" srcId="{F671C61B-2202-4ABD-915E-60A81232B18C}" destId="{4B4476AF-5576-4E06-84BB-BA9FC81E93CF}" srcOrd="1" destOrd="0" presId="urn:microsoft.com/office/officeart/2005/8/layout/hProcess9"/>
    <dgm:cxn modelId="{D47AEE42-9F76-4CDB-895D-E0CC1759E1D6}" type="presParOf" srcId="{4B4476AF-5576-4E06-84BB-BA9FC81E93CF}" destId="{5D512BC7-72E1-488C-9854-FCBC963F146D}" srcOrd="0" destOrd="0" presId="urn:microsoft.com/office/officeart/2005/8/layout/hProcess9"/>
    <dgm:cxn modelId="{69C96527-53B1-4023-BB52-1BB751A53FFF}" type="presParOf" srcId="{4B4476AF-5576-4E06-84BB-BA9FC81E93CF}" destId="{720FD1AB-3ABA-441A-92DA-FFEEC477B6FC}" srcOrd="1" destOrd="0" presId="urn:microsoft.com/office/officeart/2005/8/layout/hProcess9"/>
    <dgm:cxn modelId="{A1A47315-D2B0-4104-ADB5-014648E3E4FA}" type="presParOf" srcId="{4B4476AF-5576-4E06-84BB-BA9FC81E93CF}" destId="{C849A15E-08DE-4736-B363-A834AE82C7F5}" srcOrd="2" destOrd="0" presId="urn:microsoft.com/office/officeart/2005/8/layout/hProcess9"/>
    <dgm:cxn modelId="{475E971B-EB31-4807-9DBB-35D0A34D3D76}" type="presParOf" srcId="{4B4476AF-5576-4E06-84BB-BA9FC81E93CF}" destId="{48693C58-4990-41DB-A5EA-58780C000628}" srcOrd="3" destOrd="0" presId="urn:microsoft.com/office/officeart/2005/8/layout/hProcess9"/>
    <dgm:cxn modelId="{2D23F341-EE8D-4F12-BF96-D5990F9AC09B}" type="presParOf" srcId="{4B4476AF-5576-4E06-84BB-BA9FC81E93CF}" destId="{5FA91EE9-CEA9-4E77-AD79-E4D5C107E17A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DE8C35D-1CA1-485D-B0F6-83955E753CD8}" type="doc">
      <dgm:prSet loTypeId="urn:microsoft.com/office/officeart/2005/8/layout/process4" loCatId="process" qsTypeId="urn:microsoft.com/office/officeart/2005/8/quickstyle/simple5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F3ED480D-3468-4F2B-BCD3-B39E491A976D}">
      <dgm:prSet phldrT="[Текст]" custT="1"/>
      <dgm:spPr/>
      <dgm:t>
        <a:bodyPr/>
        <a:lstStyle/>
        <a:p>
          <a:pPr algn="ctr"/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Консультации с руководителем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262884A-33BE-4710-9D87-B4662C9BE1F3}" type="parTrans" cxnId="{2BE19246-AF55-4D0A-8120-E730264B174E}">
      <dgm:prSet/>
      <dgm:spPr/>
      <dgm:t>
        <a:bodyPr/>
        <a:lstStyle/>
        <a:p>
          <a:pPr algn="ctr"/>
          <a:endParaRPr lang="ru-RU"/>
        </a:p>
      </dgm:t>
    </dgm:pt>
    <dgm:pt modelId="{4B743DAC-4B58-4652-8D8A-BFFEB8DD8165}" type="sibTrans" cxnId="{2BE19246-AF55-4D0A-8120-E730264B174E}">
      <dgm:prSet/>
      <dgm:spPr/>
      <dgm:t>
        <a:bodyPr/>
        <a:lstStyle/>
        <a:p>
          <a:pPr algn="ctr"/>
          <a:endParaRPr lang="ru-RU"/>
        </a:p>
      </dgm:t>
    </dgm:pt>
    <dgm:pt modelId="{A963DCED-38C1-4F88-B5EE-CD5A8293CA13}">
      <dgm:prSet phldrT="[Текст]" custT="1"/>
      <dgm:spPr/>
      <dgm:t>
        <a:bodyPr/>
        <a:lstStyle/>
        <a:p>
          <a:pPr algn="ctr"/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Систематизация и классификация собранного материала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CB44BB6-8319-4705-B6AA-3E5E6227E856}" type="parTrans" cxnId="{BFA582E6-792E-4C6E-968B-BDA21659F549}">
      <dgm:prSet/>
      <dgm:spPr/>
      <dgm:t>
        <a:bodyPr/>
        <a:lstStyle/>
        <a:p>
          <a:pPr algn="ctr"/>
          <a:endParaRPr lang="ru-RU"/>
        </a:p>
      </dgm:t>
    </dgm:pt>
    <dgm:pt modelId="{2DE02E0B-C9DC-4853-A2D9-EB550D44C326}" type="sibTrans" cxnId="{BFA582E6-792E-4C6E-968B-BDA21659F549}">
      <dgm:prSet/>
      <dgm:spPr/>
      <dgm:t>
        <a:bodyPr/>
        <a:lstStyle/>
        <a:p>
          <a:pPr algn="ctr"/>
          <a:endParaRPr lang="ru-RU"/>
        </a:p>
      </dgm:t>
    </dgm:pt>
    <dgm:pt modelId="{227234EF-FEB1-489F-AC06-E485D1DF1F47}">
      <dgm:prSet phldrT="[Текст]" custT="1"/>
      <dgm:spPr/>
      <dgm:t>
        <a:bodyPr/>
        <a:lstStyle/>
        <a:p>
          <a:pPr algn="ctr"/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Работа групп по плану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D02C23F-ED74-4522-947D-CE667ED841A2}" type="sibTrans" cxnId="{28D69133-D87F-456C-8B42-B95AFBCBE223}">
      <dgm:prSet/>
      <dgm:spPr/>
      <dgm:t>
        <a:bodyPr/>
        <a:lstStyle/>
        <a:p>
          <a:pPr algn="ctr"/>
          <a:endParaRPr lang="ru-RU"/>
        </a:p>
      </dgm:t>
    </dgm:pt>
    <dgm:pt modelId="{5ACA2A04-86FC-403A-8F58-801DFDB8DC57}" type="parTrans" cxnId="{28D69133-D87F-456C-8B42-B95AFBCBE223}">
      <dgm:prSet/>
      <dgm:spPr/>
      <dgm:t>
        <a:bodyPr/>
        <a:lstStyle/>
        <a:p>
          <a:pPr algn="ctr"/>
          <a:endParaRPr lang="ru-RU"/>
        </a:p>
      </dgm:t>
    </dgm:pt>
    <dgm:pt modelId="{FD08F775-07B5-4270-A4A3-7E405DB1E05B}">
      <dgm:prSet phldrT="[Текст]" custT="1"/>
      <dgm:spPr/>
      <dgm:t>
        <a:bodyPr/>
        <a:lstStyle/>
        <a:p>
          <a:pPr algn="ctr"/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Создание</a:t>
          </a:r>
          <a:r>
            <a:rPr lang="ru-RU" sz="28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проектного продукта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E5F5D48-AEC8-4DD2-9750-8FA8CAC8EBDF}" type="parTrans" cxnId="{5CBD8CD5-3006-430D-9699-813D183D8700}">
      <dgm:prSet/>
      <dgm:spPr/>
      <dgm:t>
        <a:bodyPr/>
        <a:lstStyle/>
        <a:p>
          <a:pPr algn="ctr"/>
          <a:endParaRPr lang="ru-RU"/>
        </a:p>
      </dgm:t>
    </dgm:pt>
    <dgm:pt modelId="{7C7A8B4C-DF80-4BA4-8C70-D4BDD56CD690}" type="sibTrans" cxnId="{5CBD8CD5-3006-430D-9699-813D183D8700}">
      <dgm:prSet/>
      <dgm:spPr/>
      <dgm:t>
        <a:bodyPr/>
        <a:lstStyle/>
        <a:p>
          <a:pPr algn="ctr"/>
          <a:endParaRPr lang="ru-RU"/>
        </a:p>
      </dgm:t>
    </dgm:pt>
    <dgm:pt modelId="{E0C58309-6815-4C13-A56A-29E87E1A9CC6}" type="pres">
      <dgm:prSet presAssocID="{4DE8C35D-1CA1-485D-B0F6-83955E753CD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7763D41-3B8A-4BB9-81CC-A3461395DD8B}" type="pres">
      <dgm:prSet presAssocID="{FD08F775-07B5-4270-A4A3-7E405DB1E05B}" presName="boxAndChildren" presStyleCnt="0"/>
      <dgm:spPr/>
    </dgm:pt>
    <dgm:pt modelId="{E1AFC91B-C959-4710-9F50-A702BD27A914}" type="pres">
      <dgm:prSet presAssocID="{FD08F775-07B5-4270-A4A3-7E405DB1E05B}" presName="parentTextBox" presStyleLbl="node1" presStyleIdx="0" presStyleCnt="4"/>
      <dgm:spPr/>
      <dgm:t>
        <a:bodyPr/>
        <a:lstStyle/>
        <a:p>
          <a:endParaRPr lang="ru-RU"/>
        </a:p>
      </dgm:t>
    </dgm:pt>
    <dgm:pt modelId="{0AEA5249-6B96-4AAC-A326-76142D5C389D}" type="pres">
      <dgm:prSet presAssocID="{2DE02E0B-C9DC-4853-A2D9-EB550D44C326}" presName="sp" presStyleCnt="0"/>
      <dgm:spPr/>
    </dgm:pt>
    <dgm:pt modelId="{83728590-37FB-4D9D-AC16-6412F619A4A9}" type="pres">
      <dgm:prSet presAssocID="{A963DCED-38C1-4F88-B5EE-CD5A8293CA13}" presName="arrowAndChildren" presStyleCnt="0"/>
      <dgm:spPr/>
    </dgm:pt>
    <dgm:pt modelId="{4BE48FEF-6F53-4944-85BC-9EFC1E8AA0FE}" type="pres">
      <dgm:prSet presAssocID="{A963DCED-38C1-4F88-B5EE-CD5A8293CA13}" presName="parentTextArrow" presStyleLbl="node1" presStyleIdx="1" presStyleCnt="4"/>
      <dgm:spPr/>
      <dgm:t>
        <a:bodyPr/>
        <a:lstStyle/>
        <a:p>
          <a:endParaRPr lang="ru-RU"/>
        </a:p>
      </dgm:t>
    </dgm:pt>
    <dgm:pt modelId="{25223DF7-EAC8-4C5F-86BF-D31A3AE6ACDC}" type="pres">
      <dgm:prSet presAssocID="{4B743DAC-4B58-4652-8D8A-BFFEB8DD8165}" presName="sp" presStyleCnt="0"/>
      <dgm:spPr/>
    </dgm:pt>
    <dgm:pt modelId="{4CF9DA22-DB13-4297-B5E5-01F2064DBDA3}" type="pres">
      <dgm:prSet presAssocID="{F3ED480D-3468-4F2B-BCD3-B39E491A976D}" presName="arrowAndChildren" presStyleCnt="0"/>
      <dgm:spPr/>
    </dgm:pt>
    <dgm:pt modelId="{F639C4F1-7F9D-4D4D-83F9-F7EE00C804DF}" type="pres">
      <dgm:prSet presAssocID="{F3ED480D-3468-4F2B-BCD3-B39E491A976D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E5FF2E5D-33D1-4235-8EEF-E788F6BB612B}" type="pres">
      <dgm:prSet presAssocID="{6D02C23F-ED74-4522-947D-CE667ED841A2}" presName="sp" presStyleCnt="0"/>
      <dgm:spPr/>
    </dgm:pt>
    <dgm:pt modelId="{033A7B75-6134-429A-90A3-7C314060B627}" type="pres">
      <dgm:prSet presAssocID="{227234EF-FEB1-489F-AC06-E485D1DF1F47}" presName="arrowAndChildren" presStyleCnt="0"/>
      <dgm:spPr/>
    </dgm:pt>
    <dgm:pt modelId="{50E57A18-368F-45ED-AB15-A15FD81416E6}" type="pres">
      <dgm:prSet presAssocID="{227234EF-FEB1-489F-AC06-E485D1DF1F47}" presName="parentTextArrow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145BEA4F-B203-42EC-A6C5-9E474B1D48AE}" type="presOf" srcId="{227234EF-FEB1-489F-AC06-E485D1DF1F47}" destId="{50E57A18-368F-45ED-AB15-A15FD81416E6}" srcOrd="0" destOrd="0" presId="urn:microsoft.com/office/officeart/2005/8/layout/process4"/>
    <dgm:cxn modelId="{AB01691E-EE56-4A08-9FED-AED6A87D7072}" type="presOf" srcId="{A963DCED-38C1-4F88-B5EE-CD5A8293CA13}" destId="{4BE48FEF-6F53-4944-85BC-9EFC1E8AA0FE}" srcOrd="0" destOrd="0" presId="urn:microsoft.com/office/officeart/2005/8/layout/process4"/>
    <dgm:cxn modelId="{58164DC3-DE80-4723-8374-5506D8714B98}" type="presOf" srcId="{FD08F775-07B5-4270-A4A3-7E405DB1E05B}" destId="{E1AFC91B-C959-4710-9F50-A702BD27A914}" srcOrd="0" destOrd="0" presId="urn:microsoft.com/office/officeart/2005/8/layout/process4"/>
    <dgm:cxn modelId="{5CBD8CD5-3006-430D-9699-813D183D8700}" srcId="{4DE8C35D-1CA1-485D-B0F6-83955E753CD8}" destId="{FD08F775-07B5-4270-A4A3-7E405DB1E05B}" srcOrd="3" destOrd="0" parTransId="{3E5F5D48-AEC8-4DD2-9750-8FA8CAC8EBDF}" sibTransId="{7C7A8B4C-DF80-4BA4-8C70-D4BDD56CD690}"/>
    <dgm:cxn modelId="{2BE19246-AF55-4D0A-8120-E730264B174E}" srcId="{4DE8C35D-1CA1-485D-B0F6-83955E753CD8}" destId="{F3ED480D-3468-4F2B-BCD3-B39E491A976D}" srcOrd="1" destOrd="0" parTransId="{5262884A-33BE-4710-9D87-B4662C9BE1F3}" sibTransId="{4B743DAC-4B58-4652-8D8A-BFFEB8DD8165}"/>
    <dgm:cxn modelId="{D3FF82D4-20FC-4B4A-8E05-0773D5EC6D66}" type="presOf" srcId="{4DE8C35D-1CA1-485D-B0F6-83955E753CD8}" destId="{E0C58309-6815-4C13-A56A-29E87E1A9CC6}" srcOrd="0" destOrd="0" presId="urn:microsoft.com/office/officeart/2005/8/layout/process4"/>
    <dgm:cxn modelId="{C7C5F729-5BDC-440F-9381-807C58201B95}" type="presOf" srcId="{F3ED480D-3468-4F2B-BCD3-B39E491A976D}" destId="{F639C4F1-7F9D-4D4D-83F9-F7EE00C804DF}" srcOrd="0" destOrd="0" presId="urn:microsoft.com/office/officeart/2005/8/layout/process4"/>
    <dgm:cxn modelId="{BFA582E6-792E-4C6E-968B-BDA21659F549}" srcId="{4DE8C35D-1CA1-485D-B0F6-83955E753CD8}" destId="{A963DCED-38C1-4F88-B5EE-CD5A8293CA13}" srcOrd="2" destOrd="0" parTransId="{DCB44BB6-8319-4705-B6AA-3E5E6227E856}" sibTransId="{2DE02E0B-C9DC-4853-A2D9-EB550D44C326}"/>
    <dgm:cxn modelId="{28D69133-D87F-456C-8B42-B95AFBCBE223}" srcId="{4DE8C35D-1CA1-485D-B0F6-83955E753CD8}" destId="{227234EF-FEB1-489F-AC06-E485D1DF1F47}" srcOrd="0" destOrd="0" parTransId="{5ACA2A04-86FC-403A-8F58-801DFDB8DC57}" sibTransId="{6D02C23F-ED74-4522-947D-CE667ED841A2}"/>
    <dgm:cxn modelId="{D39DE03B-64C3-4BCC-85C8-E6FAE12A1D64}" type="presParOf" srcId="{E0C58309-6815-4C13-A56A-29E87E1A9CC6}" destId="{17763D41-3B8A-4BB9-81CC-A3461395DD8B}" srcOrd="0" destOrd="0" presId="urn:microsoft.com/office/officeart/2005/8/layout/process4"/>
    <dgm:cxn modelId="{EA2CF9D2-D436-426B-AAC3-D015056A617D}" type="presParOf" srcId="{17763D41-3B8A-4BB9-81CC-A3461395DD8B}" destId="{E1AFC91B-C959-4710-9F50-A702BD27A914}" srcOrd="0" destOrd="0" presId="urn:microsoft.com/office/officeart/2005/8/layout/process4"/>
    <dgm:cxn modelId="{C01412F4-B1AF-406B-8DE5-1645AA1D6859}" type="presParOf" srcId="{E0C58309-6815-4C13-A56A-29E87E1A9CC6}" destId="{0AEA5249-6B96-4AAC-A326-76142D5C389D}" srcOrd="1" destOrd="0" presId="urn:microsoft.com/office/officeart/2005/8/layout/process4"/>
    <dgm:cxn modelId="{D274C0A7-10DF-41FC-962B-8D711809CB34}" type="presParOf" srcId="{E0C58309-6815-4C13-A56A-29E87E1A9CC6}" destId="{83728590-37FB-4D9D-AC16-6412F619A4A9}" srcOrd="2" destOrd="0" presId="urn:microsoft.com/office/officeart/2005/8/layout/process4"/>
    <dgm:cxn modelId="{B8EC2D00-28EF-4A6E-9BD5-6839A52351FB}" type="presParOf" srcId="{83728590-37FB-4D9D-AC16-6412F619A4A9}" destId="{4BE48FEF-6F53-4944-85BC-9EFC1E8AA0FE}" srcOrd="0" destOrd="0" presId="urn:microsoft.com/office/officeart/2005/8/layout/process4"/>
    <dgm:cxn modelId="{32EEC2A5-3D79-4392-92B2-DFA518450402}" type="presParOf" srcId="{E0C58309-6815-4C13-A56A-29E87E1A9CC6}" destId="{25223DF7-EAC8-4C5F-86BF-D31A3AE6ACDC}" srcOrd="3" destOrd="0" presId="urn:microsoft.com/office/officeart/2005/8/layout/process4"/>
    <dgm:cxn modelId="{C2867A44-24F6-4B30-BD70-C07B7BE8B14C}" type="presParOf" srcId="{E0C58309-6815-4C13-A56A-29E87E1A9CC6}" destId="{4CF9DA22-DB13-4297-B5E5-01F2064DBDA3}" srcOrd="4" destOrd="0" presId="urn:microsoft.com/office/officeart/2005/8/layout/process4"/>
    <dgm:cxn modelId="{0B1C3E6C-CFED-4EF3-816E-4301A8F90AA7}" type="presParOf" srcId="{4CF9DA22-DB13-4297-B5E5-01F2064DBDA3}" destId="{F639C4F1-7F9D-4D4D-83F9-F7EE00C804DF}" srcOrd="0" destOrd="0" presId="urn:microsoft.com/office/officeart/2005/8/layout/process4"/>
    <dgm:cxn modelId="{E81AB39D-D596-4EE1-A4CA-1496645F35EA}" type="presParOf" srcId="{E0C58309-6815-4C13-A56A-29E87E1A9CC6}" destId="{E5FF2E5D-33D1-4235-8EEF-E788F6BB612B}" srcOrd="5" destOrd="0" presId="urn:microsoft.com/office/officeart/2005/8/layout/process4"/>
    <dgm:cxn modelId="{31C2C30B-95C6-48E0-AD05-160234693F5A}" type="presParOf" srcId="{E0C58309-6815-4C13-A56A-29E87E1A9CC6}" destId="{033A7B75-6134-429A-90A3-7C314060B627}" srcOrd="6" destOrd="0" presId="urn:microsoft.com/office/officeart/2005/8/layout/process4"/>
    <dgm:cxn modelId="{3FD81941-32BB-4B60-899E-46AA8A7F39D1}" type="presParOf" srcId="{033A7B75-6134-429A-90A3-7C314060B627}" destId="{50E57A18-368F-45ED-AB15-A15FD81416E6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DE8C35D-1CA1-485D-B0F6-83955E753CD8}" type="doc">
      <dgm:prSet loTypeId="urn:microsoft.com/office/officeart/2005/8/layout/vProcess5" loCatId="process" qsTypeId="urn:microsoft.com/office/officeart/2005/8/quickstyle/3d3" qsCatId="3D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F3ED480D-3468-4F2B-BCD3-B39E491A976D}">
      <dgm:prSet phldrT="[Текст]"/>
      <dgm:spPr/>
      <dgm:t>
        <a:bodyPr/>
        <a:lstStyle/>
        <a:p>
          <a:r>
            <a:rPr lang="ru-RU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Составление</a:t>
          </a:r>
          <a:r>
            <a:rPr lang="ru-RU" b="1" baseline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текста для представления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262884A-33BE-4710-9D87-B4662C9BE1F3}" type="parTrans" cxnId="{2BE19246-AF55-4D0A-8120-E730264B174E}">
      <dgm:prSet/>
      <dgm:spPr/>
      <dgm:t>
        <a:bodyPr/>
        <a:lstStyle/>
        <a:p>
          <a:endParaRPr lang="ru-RU"/>
        </a:p>
      </dgm:t>
    </dgm:pt>
    <dgm:pt modelId="{4B743DAC-4B58-4652-8D8A-BFFEB8DD8165}" type="sibTrans" cxnId="{2BE19246-AF55-4D0A-8120-E730264B174E}">
      <dgm:prSet/>
      <dgm:spPr/>
      <dgm:t>
        <a:bodyPr/>
        <a:lstStyle/>
        <a:p>
          <a:endParaRPr lang="ru-RU"/>
        </a:p>
      </dgm:t>
    </dgm:pt>
    <dgm:pt modelId="{A963DCED-38C1-4F88-B5EE-CD5A8293CA13}">
      <dgm:prSet phldrT="[Текст]"/>
      <dgm:spPr/>
      <dgm:t>
        <a:bodyPr/>
        <a:lstStyle/>
        <a:p>
          <a:r>
            <a:rPr lang="ru-RU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Репетиция</a:t>
          </a:r>
          <a:r>
            <a:rPr lang="ru-RU" b="1" baseline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представления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CB44BB6-8319-4705-B6AA-3E5E6227E856}" type="parTrans" cxnId="{BFA582E6-792E-4C6E-968B-BDA21659F549}">
      <dgm:prSet/>
      <dgm:spPr/>
      <dgm:t>
        <a:bodyPr/>
        <a:lstStyle/>
        <a:p>
          <a:endParaRPr lang="ru-RU"/>
        </a:p>
      </dgm:t>
    </dgm:pt>
    <dgm:pt modelId="{2DE02E0B-C9DC-4853-A2D9-EB550D44C326}" type="sibTrans" cxnId="{BFA582E6-792E-4C6E-968B-BDA21659F549}">
      <dgm:prSet/>
      <dgm:spPr/>
      <dgm:t>
        <a:bodyPr/>
        <a:lstStyle/>
        <a:p>
          <a:endParaRPr lang="ru-RU"/>
        </a:p>
      </dgm:t>
    </dgm:pt>
    <dgm:pt modelId="{227234EF-FEB1-489F-AC06-E485D1DF1F47}">
      <dgm:prSet phldrT="[Текст]"/>
      <dgm:spPr/>
      <dgm:t>
        <a:bodyPr/>
        <a:lstStyle/>
        <a:p>
          <a:pPr algn="l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Выбор формы представления проекта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D02C23F-ED74-4522-947D-CE667ED841A2}" type="sibTrans" cxnId="{28D69133-D87F-456C-8B42-B95AFBCBE223}">
      <dgm:prSet/>
      <dgm:spPr/>
      <dgm:t>
        <a:bodyPr/>
        <a:lstStyle/>
        <a:p>
          <a:endParaRPr lang="ru-RU"/>
        </a:p>
      </dgm:t>
    </dgm:pt>
    <dgm:pt modelId="{5ACA2A04-86FC-403A-8F58-801DFDB8DC57}" type="parTrans" cxnId="{28D69133-D87F-456C-8B42-B95AFBCBE223}">
      <dgm:prSet/>
      <dgm:spPr/>
      <dgm:t>
        <a:bodyPr/>
        <a:lstStyle/>
        <a:p>
          <a:endParaRPr lang="ru-RU"/>
        </a:p>
      </dgm:t>
    </dgm:pt>
    <dgm:pt modelId="{FD08F775-07B5-4270-A4A3-7E405DB1E05B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Представление</a:t>
          </a:r>
          <a:r>
            <a:rPr lang="ru-RU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проекта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E5F5D48-AEC8-4DD2-9750-8FA8CAC8EBDF}" type="parTrans" cxnId="{5CBD8CD5-3006-430D-9699-813D183D8700}">
      <dgm:prSet/>
      <dgm:spPr/>
      <dgm:t>
        <a:bodyPr/>
        <a:lstStyle/>
        <a:p>
          <a:endParaRPr lang="ru-RU"/>
        </a:p>
      </dgm:t>
    </dgm:pt>
    <dgm:pt modelId="{7C7A8B4C-DF80-4BA4-8C70-D4BDD56CD690}" type="sibTrans" cxnId="{5CBD8CD5-3006-430D-9699-813D183D8700}">
      <dgm:prSet/>
      <dgm:spPr/>
      <dgm:t>
        <a:bodyPr/>
        <a:lstStyle/>
        <a:p>
          <a:endParaRPr lang="ru-RU"/>
        </a:p>
      </dgm:t>
    </dgm:pt>
    <dgm:pt modelId="{DBF64678-9EC4-4213-98AA-38547E10B656}" type="pres">
      <dgm:prSet presAssocID="{4DE8C35D-1CA1-485D-B0F6-83955E753CD8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D5FE37-1A4E-418B-89D1-632081F0004D}" type="pres">
      <dgm:prSet presAssocID="{4DE8C35D-1CA1-485D-B0F6-83955E753CD8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DA744400-F999-4D99-ACEB-3445F9050E45}" type="pres">
      <dgm:prSet presAssocID="{4DE8C35D-1CA1-485D-B0F6-83955E753CD8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4D223-A104-4A26-A523-734763C973C7}" type="pres">
      <dgm:prSet presAssocID="{4DE8C35D-1CA1-485D-B0F6-83955E753CD8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FCA2CB-9F8C-495A-ABE6-388340B900CD}" type="pres">
      <dgm:prSet presAssocID="{4DE8C35D-1CA1-485D-B0F6-83955E753CD8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8EB29F-5787-417F-9364-39F6F8A754AC}" type="pres">
      <dgm:prSet presAssocID="{4DE8C35D-1CA1-485D-B0F6-83955E753CD8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8BFCE-1716-48C5-A4A4-7B1E86C1901A}" type="pres">
      <dgm:prSet presAssocID="{4DE8C35D-1CA1-485D-B0F6-83955E753CD8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C339B3-3665-4A74-B8B4-4B5797DBD10B}" type="pres">
      <dgm:prSet presAssocID="{4DE8C35D-1CA1-485D-B0F6-83955E753CD8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C6196A-0DE0-4FB4-AC69-B6E3E4FC133A}" type="pres">
      <dgm:prSet presAssocID="{4DE8C35D-1CA1-485D-B0F6-83955E753CD8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44E4C4-9F05-431E-BA72-642446D6596D}" type="pres">
      <dgm:prSet presAssocID="{4DE8C35D-1CA1-485D-B0F6-83955E753CD8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2B7C1B-87B9-4C7D-AE86-A33D57DEC238}" type="pres">
      <dgm:prSet presAssocID="{4DE8C35D-1CA1-485D-B0F6-83955E753CD8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4185BD-2B4E-4DFB-A26F-9D099E162366}" type="pres">
      <dgm:prSet presAssocID="{4DE8C35D-1CA1-485D-B0F6-83955E753CD8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4F3805-40A4-436C-BA68-860072A77006}" type="pres">
      <dgm:prSet presAssocID="{4DE8C35D-1CA1-485D-B0F6-83955E753CD8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63C38F-BCC4-471F-8EBF-3A3F90BC56CC}" type="presOf" srcId="{F3ED480D-3468-4F2B-BCD3-B39E491A976D}" destId="{8074D223-A104-4A26-A523-734763C973C7}" srcOrd="0" destOrd="0" presId="urn:microsoft.com/office/officeart/2005/8/layout/vProcess5"/>
    <dgm:cxn modelId="{55943D56-8143-4F4F-BB59-3352E2F7320B}" type="presOf" srcId="{4B743DAC-4B58-4652-8D8A-BFFEB8DD8165}" destId="{39C339B3-3665-4A74-B8B4-4B5797DBD10B}" srcOrd="0" destOrd="0" presId="urn:microsoft.com/office/officeart/2005/8/layout/vProcess5"/>
    <dgm:cxn modelId="{57E1BC40-6355-43AE-894F-DF0667ADA86B}" type="presOf" srcId="{227234EF-FEB1-489F-AC06-E485D1DF1F47}" destId="{9744E4C4-9F05-431E-BA72-642446D6596D}" srcOrd="1" destOrd="0" presId="urn:microsoft.com/office/officeart/2005/8/layout/vProcess5"/>
    <dgm:cxn modelId="{28D69133-D87F-456C-8B42-B95AFBCBE223}" srcId="{4DE8C35D-1CA1-485D-B0F6-83955E753CD8}" destId="{227234EF-FEB1-489F-AC06-E485D1DF1F47}" srcOrd="0" destOrd="0" parTransId="{5ACA2A04-86FC-403A-8F58-801DFDB8DC57}" sibTransId="{6D02C23F-ED74-4522-947D-CE667ED841A2}"/>
    <dgm:cxn modelId="{5CBD8CD5-3006-430D-9699-813D183D8700}" srcId="{4DE8C35D-1CA1-485D-B0F6-83955E753CD8}" destId="{FD08F775-07B5-4270-A4A3-7E405DB1E05B}" srcOrd="3" destOrd="0" parTransId="{3E5F5D48-AEC8-4DD2-9750-8FA8CAC8EBDF}" sibTransId="{7C7A8B4C-DF80-4BA4-8C70-D4BDD56CD690}"/>
    <dgm:cxn modelId="{4ADF623F-1314-4FFD-A6D3-64501A9A789E}" type="presOf" srcId="{A963DCED-38C1-4F88-B5EE-CD5A8293CA13}" destId="{8F4185BD-2B4E-4DFB-A26F-9D099E162366}" srcOrd="1" destOrd="0" presId="urn:microsoft.com/office/officeart/2005/8/layout/vProcess5"/>
    <dgm:cxn modelId="{BFA582E6-792E-4C6E-968B-BDA21659F549}" srcId="{4DE8C35D-1CA1-485D-B0F6-83955E753CD8}" destId="{A963DCED-38C1-4F88-B5EE-CD5A8293CA13}" srcOrd="2" destOrd="0" parTransId="{DCB44BB6-8319-4705-B6AA-3E5E6227E856}" sibTransId="{2DE02E0B-C9DC-4853-A2D9-EB550D44C326}"/>
    <dgm:cxn modelId="{E303C27F-68B5-4BE5-96D8-945903553B27}" type="presOf" srcId="{2DE02E0B-C9DC-4853-A2D9-EB550D44C326}" destId="{AAC6196A-0DE0-4FB4-AC69-B6E3E4FC133A}" srcOrd="0" destOrd="0" presId="urn:microsoft.com/office/officeart/2005/8/layout/vProcess5"/>
    <dgm:cxn modelId="{BF726812-514A-4AA8-861B-89A065305410}" type="presOf" srcId="{227234EF-FEB1-489F-AC06-E485D1DF1F47}" destId="{DA744400-F999-4D99-ACEB-3445F9050E45}" srcOrd="0" destOrd="0" presId="urn:microsoft.com/office/officeart/2005/8/layout/vProcess5"/>
    <dgm:cxn modelId="{2FC541F3-D1A8-4244-9F3D-493DE7FF6353}" type="presOf" srcId="{4DE8C35D-1CA1-485D-B0F6-83955E753CD8}" destId="{DBF64678-9EC4-4213-98AA-38547E10B656}" srcOrd="0" destOrd="0" presId="urn:microsoft.com/office/officeart/2005/8/layout/vProcess5"/>
    <dgm:cxn modelId="{CA0B765F-4B08-4F07-A960-170E6ABC4CE2}" type="presOf" srcId="{A963DCED-38C1-4F88-B5EE-CD5A8293CA13}" destId="{24FCA2CB-9F8C-495A-ABE6-388340B900CD}" srcOrd="0" destOrd="0" presId="urn:microsoft.com/office/officeart/2005/8/layout/vProcess5"/>
    <dgm:cxn modelId="{6C1A7EE3-3161-41D9-811B-A82CF0647DC1}" type="presOf" srcId="{FD08F775-07B5-4270-A4A3-7E405DB1E05B}" destId="{AF8EB29F-5787-417F-9364-39F6F8A754AC}" srcOrd="0" destOrd="0" presId="urn:microsoft.com/office/officeart/2005/8/layout/vProcess5"/>
    <dgm:cxn modelId="{2BE19246-AF55-4D0A-8120-E730264B174E}" srcId="{4DE8C35D-1CA1-485D-B0F6-83955E753CD8}" destId="{F3ED480D-3468-4F2B-BCD3-B39E491A976D}" srcOrd="1" destOrd="0" parTransId="{5262884A-33BE-4710-9D87-B4662C9BE1F3}" sibTransId="{4B743DAC-4B58-4652-8D8A-BFFEB8DD8165}"/>
    <dgm:cxn modelId="{29993DF1-C85F-4ACE-A53A-D35A4431F2F8}" type="presOf" srcId="{6D02C23F-ED74-4522-947D-CE667ED841A2}" destId="{D198BFCE-1716-48C5-A4A4-7B1E86C1901A}" srcOrd="0" destOrd="0" presId="urn:microsoft.com/office/officeart/2005/8/layout/vProcess5"/>
    <dgm:cxn modelId="{16A9F9DF-CEEE-43D9-BBD6-C4F6D36F2615}" type="presOf" srcId="{FD08F775-07B5-4270-A4A3-7E405DB1E05B}" destId="{EC4F3805-40A4-436C-BA68-860072A77006}" srcOrd="1" destOrd="0" presId="urn:microsoft.com/office/officeart/2005/8/layout/vProcess5"/>
    <dgm:cxn modelId="{86ABBDE1-4021-44A4-AA0E-65A683E8AC0A}" type="presOf" srcId="{F3ED480D-3468-4F2B-BCD3-B39E491A976D}" destId="{942B7C1B-87B9-4C7D-AE86-A33D57DEC238}" srcOrd="1" destOrd="0" presId="urn:microsoft.com/office/officeart/2005/8/layout/vProcess5"/>
    <dgm:cxn modelId="{72C2AEC0-E5A9-45FF-BF2D-AFE9C4A13245}" type="presParOf" srcId="{DBF64678-9EC4-4213-98AA-38547E10B656}" destId="{37D5FE37-1A4E-418B-89D1-632081F0004D}" srcOrd="0" destOrd="0" presId="urn:microsoft.com/office/officeart/2005/8/layout/vProcess5"/>
    <dgm:cxn modelId="{6D507C98-FD8F-406C-9CF6-884B5801001C}" type="presParOf" srcId="{DBF64678-9EC4-4213-98AA-38547E10B656}" destId="{DA744400-F999-4D99-ACEB-3445F9050E45}" srcOrd="1" destOrd="0" presId="urn:microsoft.com/office/officeart/2005/8/layout/vProcess5"/>
    <dgm:cxn modelId="{05BACBE4-34E6-4A0D-8756-488ABDECF9B1}" type="presParOf" srcId="{DBF64678-9EC4-4213-98AA-38547E10B656}" destId="{8074D223-A104-4A26-A523-734763C973C7}" srcOrd="2" destOrd="0" presId="urn:microsoft.com/office/officeart/2005/8/layout/vProcess5"/>
    <dgm:cxn modelId="{A63B0124-A96E-4DFA-8BF4-CE631F5D7D52}" type="presParOf" srcId="{DBF64678-9EC4-4213-98AA-38547E10B656}" destId="{24FCA2CB-9F8C-495A-ABE6-388340B900CD}" srcOrd="3" destOrd="0" presId="urn:microsoft.com/office/officeart/2005/8/layout/vProcess5"/>
    <dgm:cxn modelId="{068AB99B-A835-4810-A30D-8AF186476E8A}" type="presParOf" srcId="{DBF64678-9EC4-4213-98AA-38547E10B656}" destId="{AF8EB29F-5787-417F-9364-39F6F8A754AC}" srcOrd="4" destOrd="0" presId="urn:microsoft.com/office/officeart/2005/8/layout/vProcess5"/>
    <dgm:cxn modelId="{B5DE9295-9B70-4333-A9D6-2B3918938536}" type="presParOf" srcId="{DBF64678-9EC4-4213-98AA-38547E10B656}" destId="{D198BFCE-1716-48C5-A4A4-7B1E86C1901A}" srcOrd="5" destOrd="0" presId="urn:microsoft.com/office/officeart/2005/8/layout/vProcess5"/>
    <dgm:cxn modelId="{9CF1EB97-A2F4-4071-9BEE-0DF7FD19BFA9}" type="presParOf" srcId="{DBF64678-9EC4-4213-98AA-38547E10B656}" destId="{39C339B3-3665-4A74-B8B4-4B5797DBD10B}" srcOrd="6" destOrd="0" presId="urn:microsoft.com/office/officeart/2005/8/layout/vProcess5"/>
    <dgm:cxn modelId="{AAAB0FBE-BCC9-47D1-A7DA-77FD129866A6}" type="presParOf" srcId="{DBF64678-9EC4-4213-98AA-38547E10B656}" destId="{AAC6196A-0DE0-4FB4-AC69-B6E3E4FC133A}" srcOrd="7" destOrd="0" presId="urn:microsoft.com/office/officeart/2005/8/layout/vProcess5"/>
    <dgm:cxn modelId="{6AC9EBDF-F6BF-4B1A-9164-6BAF7E04D353}" type="presParOf" srcId="{DBF64678-9EC4-4213-98AA-38547E10B656}" destId="{9744E4C4-9F05-431E-BA72-642446D6596D}" srcOrd="8" destOrd="0" presId="urn:microsoft.com/office/officeart/2005/8/layout/vProcess5"/>
    <dgm:cxn modelId="{0D29DBEA-480E-4352-AC17-B0FB3537D00F}" type="presParOf" srcId="{DBF64678-9EC4-4213-98AA-38547E10B656}" destId="{942B7C1B-87B9-4C7D-AE86-A33D57DEC238}" srcOrd="9" destOrd="0" presId="urn:microsoft.com/office/officeart/2005/8/layout/vProcess5"/>
    <dgm:cxn modelId="{5662314B-F88F-431B-B751-C8BF75F0B2AF}" type="presParOf" srcId="{DBF64678-9EC4-4213-98AA-38547E10B656}" destId="{8F4185BD-2B4E-4DFB-A26F-9D099E162366}" srcOrd="10" destOrd="0" presId="urn:microsoft.com/office/officeart/2005/8/layout/vProcess5"/>
    <dgm:cxn modelId="{9E262BD7-FBE9-4C85-B218-397193BACC99}" type="presParOf" srcId="{DBF64678-9EC4-4213-98AA-38547E10B656}" destId="{EC4F3805-40A4-436C-BA68-860072A77006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D700DD3-3E52-45F3-887A-6A99399B898B}">
      <dsp:nvSpPr>
        <dsp:cNvPr id="0" name=""/>
        <dsp:cNvSpPr/>
      </dsp:nvSpPr>
      <dsp:spPr>
        <a:xfrm>
          <a:off x="714364" y="0"/>
          <a:ext cx="6000809" cy="5143536"/>
        </a:xfrm>
        <a:prstGeom prst="triangle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8BDB22A-5FFB-42F8-9902-1CAF228331A9}">
      <dsp:nvSpPr>
        <dsp:cNvPr id="0" name=""/>
        <dsp:cNvSpPr/>
      </dsp:nvSpPr>
      <dsp:spPr>
        <a:xfrm>
          <a:off x="3471891" y="517116"/>
          <a:ext cx="3343298" cy="1217571"/>
        </a:xfrm>
        <a:prstGeom prst="roundRect">
          <a:avLst/>
        </a:prstGeom>
        <a:solidFill>
          <a:schemeClr val="accent1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Создание проблемной ситуации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3471891" y="517116"/>
        <a:ext cx="3343298" cy="1217571"/>
      </dsp:txXfrm>
    </dsp:sp>
    <dsp:sp modelId="{08CFD6E7-AC99-4CE7-A995-58C63B22656F}">
      <dsp:nvSpPr>
        <dsp:cNvPr id="0" name=""/>
        <dsp:cNvSpPr/>
      </dsp:nvSpPr>
      <dsp:spPr>
        <a:xfrm>
          <a:off x="3471891" y="1886884"/>
          <a:ext cx="3343298" cy="1217571"/>
        </a:xfrm>
        <a:prstGeom prst="round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9525" cap="flat" cmpd="sng" algn="ctr">
          <a:solidFill>
            <a:schemeClr val="accent1">
              <a:shade val="80000"/>
              <a:hueOff val="-312771"/>
              <a:satOff val="-24292"/>
              <a:lumOff val="1815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Формулирование темы проекта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3471891" y="1886884"/>
        <a:ext cx="3343298" cy="1217571"/>
      </dsp:txXfrm>
    </dsp:sp>
    <dsp:sp modelId="{0E080F41-681E-4880-877E-026A7D6F2B6E}">
      <dsp:nvSpPr>
        <dsp:cNvPr id="0" name=""/>
        <dsp:cNvSpPr/>
      </dsp:nvSpPr>
      <dsp:spPr>
        <a:xfrm>
          <a:off x="3471891" y="3256651"/>
          <a:ext cx="3343298" cy="1217571"/>
        </a:xfrm>
        <a:prstGeom prst="roundRect">
          <a:avLst/>
        </a:prstGeom>
        <a:solidFill>
          <a:schemeClr val="bg1">
            <a:lumMod val="20000"/>
            <a:lumOff val="80000"/>
            <a:alpha val="90000"/>
          </a:schemeClr>
        </a:solidFill>
        <a:ln w="9525" cap="flat" cmpd="sng" algn="ctr">
          <a:solidFill>
            <a:schemeClr val="accent1">
              <a:shade val="80000"/>
              <a:hueOff val="-625542"/>
              <a:satOff val="-48584"/>
              <a:lumOff val="3631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Определение конечного результата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3471891" y="3256651"/>
        <a:ext cx="3343298" cy="121757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CA80C4-C3EF-44D4-989E-4E5CA109B988}">
      <dsp:nvSpPr>
        <dsp:cNvPr id="0" name=""/>
        <dsp:cNvSpPr/>
      </dsp:nvSpPr>
      <dsp:spPr>
        <a:xfrm>
          <a:off x="616152" y="0"/>
          <a:ext cx="6983064" cy="4680520"/>
        </a:xfrm>
        <a:prstGeom prst="rightArrow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5D512BC7-72E1-488C-9854-FCBC963F146D}">
      <dsp:nvSpPr>
        <dsp:cNvPr id="0" name=""/>
        <dsp:cNvSpPr/>
      </dsp:nvSpPr>
      <dsp:spPr>
        <a:xfrm>
          <a:off x="8825" y="1404156"/>
          <a:ext cx="2644322" cy="1872208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Объединение в группы, </a:t>
          </a:r>
          <a:r>
            <a:rPr lang="ru-RU" sz="25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расп-ределение</a:t>
          </a:r>
          <a:r>
            <a:rPr lang="ru-RU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обязанностей</a:t>
          </a:r>
          <a:endParaRPr lang="ru-RU" sz="2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8825" y="1404156"/>
        <a:ext cx="2644322" cy="1872208"/>
      </dsp:txXfrm>
    </dsp:sp>
    <dsp:sp modelId="{C849A15E-08DE-4736-B363-A834AE82C7F5}">
      <dsp:nvSpPr>
        <dsp:cNvPr id="0" name=""/>
        <dsp:cNvSpPr/>
      </dsp:nvSpPr>
      <dsp:spPr>
        <a:xfrm>
          <a:off x="2785523" y="1489257"/>
          <a:ext cx="2644322" cy="170200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-312771"/>
                <a:satOff val="-24292"/>
                <a:lumOff val="18155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-312771"/>
                <a:satOff val="-24292"/>
                <a:lumOff val="18155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-312771"/>
                <a:satOff val="-24292"/>
                <a:lumOff val="1815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Составление графика работы над проектом</a:t>
          </a:r>
          <a:endParaRPr lang="ru-RU" sz="2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2785523" y="1489257"/>
        <a:ext cx="2644322" cy="1702005"/>
      </dsp:txXfrm>
    </dsp:sp>
    <dsp:sp modelId="{5FA91EE9-CEA9-4E77-AD79-E4D5C107E17A}">
      <dsp:nvSpPr>
        <dsp:cNvPr id="0" name=""/>
        <dsp:cNvSpPr/>
      </dsp:nvSpPr>
      <dsp:spPr>
        <a:xfrm>
          <a:off x="5562222" y="1404156"/>
          <a:ext cx="2644322" cy="1872208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-625542"/>
                <a:satOff val="-48584"/>
                <a:lumOff val="36311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-625542"/>
                <a:satOff val="-48584"/>
                <a:lumOff val="36311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-625542"/>
                <a:satOff val="-48584"/>
                <a:lumOff val="3631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Поиск информации</a:t>
          </a:r>
          <a:endParaRPr lang="ru-RU" sz="2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5562222" y="1404156"/>
        <a:ext cx="2644322" cy="187220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AFC91B-C959-4710-9F50-A702BD27A914}">
      <dsp:nvSpPr>
        <dsp:cNvPr id="0" name=""/>
        <dsp:cNvSpPr/>
      </dsp:nvSpPr>
      <dsp:spPr>
        <a:xfrm>
          <a:off x="0" y="3925840"/>
          <a:ext cx="6072229" cy="858878"/>
        </a:xfrm>
        <a:prstGeom prst="rect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Создание</a:t>
          </a:r>
          <a:r>
            <a:rPr lang="ru-RU" sz="28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проектного продукта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3925840"/>
        <a:ext cx="6072229" cy="858878"/>
      </dsp:txXfrm>
    </dsp:sp>
    <dsp:sp modelId="{4BE48FEF-6F53-4944-85BC-9EFC1E8AA0FE}">
      <dsp:nvSpPr>
        <dsp:cNvPr id="0" name=""/>
        <dsp:cNvSpPr/>
      </dsp:nvSpPr>
      <dsp:spPr>
        <a:xfrm rot="10800000">
          <a:off x="0" y="2617769"/>
          <a:ext cx="6072229" cy="1320954"/>
        </a:xfrm>
        <a:prstGeom prst="upArrowCallout">
          <a:avLst/>
        </a:prstGeom>
        <a:gradFill rotWithShape="0">
          <a:gsLst>
            <a:gs pos="0">
              <a:schemeClr val="accent1">
                <a:shade val="50000"/>
                <a:hueOff val="-302390"/>
                <a:satOff val="-25590"/>
                <a:lumOff val="2533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-302390"/>
                <a:satOff val="-25590"/>
                <a:lumOff val="2533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-302390"/>
                <a:satOff val="-25590"/>
                <a:lumOff val="253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Систематизация и классификация собранного материала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10800000">
        <a:off x="0" y="2617769"/>
        <a:ext cx="6072229" cy="1320954"/>
      </dsp:txXfrm>
    </dsp:sp>
    <dsp:sp modelId="{F639C4F1-7F9D-4D4D-83F9-F7EE00C804DF}">
      <dsp:nvSpPr>
        <dsp:cNvPr id="0" name=""/>
        <dsp:cNvSpPr/>
      </dsp:nvSpPr>
      <dsp:spPr>
        <a:xfrm rot="10800000">
          <a:off x="0" y="1309698"/>
          <a:ext cx="6072229" cy="1320954"/>
        </a:xfrm>
        <a:prstGeom prst="upArrowCallout">
          <a:avLst/>
        </a:prstGeom>
        <a:gradFill rotWithShape="0">
          <a:gsLst>
            <a:gs pos="0">
              <a:schemeClr val="accent1">
                <a:shade val="50000"/>
                <a:hueOff val="-604780"/>
                <a:satOff val="-51179"/>
                <a:lumOff val="5066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-604780"/>
                <a:satOff val="-51179"/>
                <a:lumOff val="5066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-604780"/>
                <a:satOff val="-51179"/>
                <a:lumOff val="5066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Консультации с руководителем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10800000">
        <a:off x="0" y="1309698"/>
        <a:ext cx="6072229" cy="1320954"/>
      </dsp:txXfrm>
    </dsp:sp>
    <dsp:sp modelId="{50E57A18-368F-45ED-AB15-A15FD81416E6}">
      <dsp:nvSpPr>
        <dsp:cNvPr id="0" name=""/>
        <dsp:cNvSpPr/>
      </dsp:nvSpPr>
      <dsp:spPr>
        <a:xfrm rot="10800000">
          <a:off x="0" y="1627"/>
          <a:ext cx="6072229" cy="1320954"/>
        </a:xfrm>
        <a:prstGeom prst="upArrowCallout">
          <a:avLst/>
        </a:prstGeom>
        <a:gradFill rotWithShape="0">
          <a:gsLst>
            <a:gs pos="0">
              <a:schemeClr val="accent1">
                <a:shade val="50000"/>
                <a:hueOff val="-302390"/>
                <a:satOff val="-25590"/>
                <a:lumOff val="2533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-302390"/>
                <a:satOff val="-25590"/>
                <a:lumOff val="2533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-302390"/>
                <a:satOff val="-25590"/>
                <a:lumOff val="253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Работа групп по плану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10800000">
        <a:off x="0" y="1627"/>
        <a:ext cx="6072229" cy="132095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A744400-F999-4D99-ACEB-3445F9050E45}">
      <dsp:nvSpPr>
        <dsp:cNvPr id="0" name=""/>
        <dsp:cNvSpPr/>
      </dsp:nvSpPr>
      <dsp:spPr>
        <a:xfrm>
          <a:off x="0" y="0"/>
          <a:ext cx="5886491" cy="1100145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Выбор формы представления проекта</a:t>
          </a:r>
          <a:endParaRPr lang="ru-RU" sz="3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0" y="0"/>
        <a:ext cx="4670830" cy="1100145"/>
      </dsp:txXfrm>
    </dsp:sp>
    <dsp:sp modelId="{8074D223-A104-4A26-A523-734763C973C7}">
      <dsp:nvSpPr>
        <dsp:cNvPr id="0" name=""/>
        <dsp:cNvSpPr/>
      </dsp:nvSpPr>
      <dsp:spPr>
        <a:xfrm>
          <a:off x="492993" y="1300171"/>
          <a:ext cx="5886491" cy="1100145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-208514"/>
            <a:satOff val="-16195"/>
            <a:lumOff val="1210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Составление</a:t>
          </a:r>
          <a:r>
            <a:rPr lang="ru-RU" sz="3000" b="1" kern="1200" baseline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текста для представления</a:t>
          </a:r>
          <a:endParaRPr lang="ru-RU" sz="3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492993" y="1300171"/>
        <a:ext cx="4678403" cy="1100145"/>
      </dsp:txXfrm>
    </dsp:sp>
    <dsp:sp modelId="{24FCA2CB-9F8C-495A-ABE6-388340B900CD}">
      <dsp:nvSpPr>
        <dsp:cNvPr id="0" name=""/>
        <dsp:cNvSpPr/>
      </dsp:nvSpPr>
      <dsp:spPr>
        <a:xfrm>
          <a:off x="978629" y="2600343"/>
          <a:ext cx="5886491" cy="1100145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-417028"/>
            <a:satOff val="-32389"/>
            <a:lumOff val="2420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Репетиция</a:t>
          </a:r>
          <a:r>
            <a:rPr lang="ru-RU" sz="3000" b="1" kern="1200" baseline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представления</a:t>
          </a:r>
          <a:endParaRPr lang="ru-RU" sz="3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978629" y="2600343"/>
        <a:ext cx="4685761" cy="1100145"/>
      </dsp:txXfrm>
    </dsp:sp>
    <dsp:sp modelId="{AF8EB29F-5787-417F-9364-39F6F8A754AC}">
      <dsp:nvSpPr>
        <dsp:cNvPr id="0" name=""/>
        <dsp:cNvSpPr/>
      </dsp:nvSpPr>
      <dsp:spPr>
        <a:xfrm>
          <a:off x="1471622" y="3900514"/>
          <a:ext cx="5886491" cy="1100145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-625542"/>
            <a:satOff val="-48584"/>
            <a:lumOff val="3631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Представление</a:t>
          </a:r>
          <a:r>
            <a:rPr lang="ru-RU" sz="30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проекта</a:t>
          </a:r>
          <a:endParaRPr lang="ru-RU" sz="3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1471622" y="3900514"/>
        <a:ext cx="4678403" cy="1100145"/>
      </dsp:txXfrm>
    </dsp:sp>
    <dsp:sp modelId="{D198BFCE-1716-48C5-A4A4-7B1E86C1901A}">
      <dsp:nvSpPr>
        <dsp:cNvPr id="0" name=""/>
        <dsp:cNvSpPr/>
      </dsp:nvSpPr>
      <dsp:spPr>
        <a:xfrm>
          <a:off x="5171396" y="842611"/>
          <a:ext cx="715094" cy="71509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>
        <a:off x="5171396" y="842611"/>
        <a:ext cx="715094" cy="715094"/>
      </dsp:txXfrm>
    </dsp:sp>
    <dsp:sp modelId="{39C339B3-3665-4A74-B8B4-4B5797DBD10B}">
      <dsp:nvSpPr>
        <dsp:cNvPr id="0" name=""/>
        <dsp:cNvSpPr/>
      </dsp:nvSpPr>
      <dsp:spPr>
        <a:xfrm>
          <a:off x="5664390" y="2142782"/>
          <a:ext cx="715094" cy="71509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>
        <a:off x="5664390" y="2142782"/>
        <a:ext cx="715094" cy="715094"/>
      </dsp:txXfrm>
    </dsp:sp>
    <dsp:sp modelId="{AAC6196A-0DE0-4FB4-AC69-B6E3E4FC133A}">
      <dsp:nvSpPr>
        <dsp:cNvPr id="0" name=""/>
        <dsp:cNvSpPr/>
      </dsp:nvSpPr>
      <dsp:spPr>
        <a:xfrm>
          <a:off x="6150025" y="3442954"/>
          <a:ext cx="715094" cy="71509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>
        <a:off x="6150025" y="3442954"/>
        <a:ext cx="715094" cy="7150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71E0C7-AADB-4C1C-8281-AB651EE807C8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0C07D4-03F0-47A5-B0FE-761DC1A0B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C07D4-03F0-47A5-B0FE-761DC1A0B1A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C07D4-03F0-47A5-B0FE-761DC1A0B1A1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6B5F44-F6D5-4E92-8E9D-4AF7B068DE15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5E317-BA73-4CAD-BC97-2359124E8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6B5F44-F6D5-4E92-8E9D-4AF7B068DE15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5E317-BA73-4CAD-BC97-2359124E8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ультимедиа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E3EA264-207F-4456-8BD6-0F9D42593A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6B5F44-F6D5-4E92-8E9D-4AF7B068DE15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5E317-BA73-4CAD-BC97-2359124E8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ультимедиа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E3EA264-207F-4456-8BD6-0F9D42593A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048000"/>
            <a:ext cx="6400800" cy="685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C77CBD16-E9C1-4F10-BAC9-CB51B887FCC0}" type="datetimeFigureOut">
              <a:rPr lang="ru-RU"/>
              <a:pPr>
                <a:defRPr/>
              </a:pPr>
              <a:t>23.03.2012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17DC1DC-AAB0-49DD-BAA3-9C319D8D97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82A5F-E4A5-4CE3-9369-9C87722C8691}" type="datetimeFigureOut">
              <a:rPr lang="ru-RU"/>
              <a:pPr>
                <a:defRPr/>
              </a:pPr>
              <a:t>23.03.2012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1A7457-774F-4CA8-8620-889EC80A2E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94C889-7C6F-4535-9FA4-6447AB936078}" type="datetimeFigureOut">
              <a:rPr lang="ru-RU"/>
              <a:pPr>
                <a:defRPr/>
              </a:pPr>
              <a:t>23.03.2012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7532EC-4985-42E4-9917-C516E55831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8029B7-938C-4599-BADE-87D6C1C0772A}" type="datetimeFigureOut">
              <a:rPr lang="ru-RU"/>
              <a:pPr>
                <a:defRPr/>
              </a:pPr>
              <a:t>23.03.2012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051C4-A304-49F9-976D-018BE24F2E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A5E7F9-C647-48AB-B375-DF9EA91A161D}" type="datetimeFigureOut">
              <a:rPr lang="ru-RU"/>
              <a:pPr>
                <a:defRPr/>
              </a:pPr>
              <a:t>23.03.2012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1D8497-6C35-4500-B157-2D40A611CF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79575A-D60A-4843-B707-B5964F81D3BA}" type="datetimeFigureOut">
              <a:rPr lang="ru-RU"/>
              <a:pPr>
                <a:defRPr/>
              </a:pPr>
              <a:t>23.03.2012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9FE74-8A95-462D-A55C-183992EB22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6DE2E7-7174-468E-8DB7-D3A898061FDA}" type="datetimeFigureOut">
              <a:rPr lang="ru-RU"/>
              <a:pPr>
                <a:defRPr/>
              </a:pPr>
              <a:t>23.03.2012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B61B6-2001-496D-99EE-C916134EAE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6B5F44-F6D5-4E92-8E9D-4AF7B068DE15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5E317-BA73-4CAD-BC97-2359124E8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96FFC1-BA03-4DBF-8221-6871CD1B57A0}" type="datetimeFigureOut">
              <a:rPr lang="ru-RU"/>
              <a:pPr>
                <a:defRPr/>
              </a:pPr>
              <a:t>23.03.2012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DB09C9-E6B8-4716-83A0-7D905AAB2D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ABE28B-C877-4292-BADD-CE53A767687A}" type="datetimeFigureOut">
              <a:rPr lang="ru-RU"/>
              <a:pPr>
                <a:defRPr/>
              </a:pPr>
              <a:t>23.03.2012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00984-699D-43A9-9195-4CAE9DB7F3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FF815A-F78B-4D97-AE5F-475A4C7F6212}" type="datetimeFigureOut">
              <a:rPr lang="ru-RU"/>
              <a:pPr>
                <a:defRPr/>
              </a:pPr>
              <a:t>23.03.2012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3D0C1E-4AF7-465E-A323-81248CC116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BD74CE-C9A5-44BA-A257-9F2F8F92D55B}" type="datetimeFigureOut">
              <a:rPr lang="ru-RU"/>
              <a:pPr>
                <a:defRPr/>
              </a:pPr>
              <a:t>23.03.2012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858D80-95E1-4E53-B666-5C19DCD7F7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6B5F44-F6D5-4E92-8E9D-4AF7B068DE15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5E317-BA73-4CAD-BC97-2359124E8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ультимедиа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E3EA264-207F-4456-8BD6-0F9D42593A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3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22539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254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58FA7-329F-4D0B-ABA8-2C7E958F41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23F04C-36E4-4A7A-AF56-57FE8539C8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8E79E-2AC1-4C86-AD61-11BFD918CA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C9328-9F1A-4C7B-B0BF-07715BA53D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6B5F44-F6D5-4E92-8E9D-4AF7B068DE15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5E317-BA73-4CAD-BC97-2359124E8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D0B36A-2505-421E-A333-9227E19003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6FF76-A972-4A76-A907-A9B15BA46D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E66D16-69CF-44AA-83D6-11E1DB4544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133979-0D92-4487-9879-C2FDD76D2F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CEB986-4246-4E19-99E7-96C00DEC82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58EFF-0897-484D-AA90-05F608F680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8C7FC2-0F12-48A9-80E4-60939CEF30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9AFD9-D2F6-43E2-AE16-0BCF8B19C4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38A3C-5A19-4397-A9B9-A6868A8902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2CFDF3-0734-4343-A741-16C573360F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6B5F44-F6D5-4E92-8E9D-4AF7B068DE15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5E317-BA73-4CAD-BC97-2359124E8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AF218-ADAA-4108-A18E-5837220DFE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518B5-14E8-442D-966B-CC50397360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A37D65-A66B-481B-8AC3-5530962502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92ED0-5740-495D-B75C-410F5A4692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A9B6-CF07-46A9-87F7-86D843C154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916C6-A7B0-4CC4-BC52-A88D3C75E2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93779-7F23-4284-B476-56830061CB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4A3923-FD99-4D63-9054-B0EFA36CA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3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  <p:grpSp>
          <p:nvGrpSpPr>
            <p:cNvPr id="4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  <p:grpSp>
          <p:nvGrpSpPr>
            <p:cNvPr id="6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  <p:grpSp>
          <p:nvGrpSpPr>
            <p:cNvPr id="7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grpSp>
            <p:nvGrpSpPr>
              <p:cNvPr id="8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</p:grpSp>
        </p:grpSp>
      </p:grpSp>
      <p:sp>
        <p:nvSpPr>
          <p:cNvPr id="32834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2835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EA43A-4E77-4D9F-85F0-48E6A24ABD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C059E-9FC1-4584-9BB9-55A6011FB8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6B5F44-F6D5-4E92-8E9D-4AF7B068DE15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5E317-BA73-4CAD-BC97-2359124E8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2F3953-A004-47F2-B2AB-CC3DDCAF20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17F62D-B516-4B87-8276-A85691502E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B662BC-42CB-4BCB-A5FB-0E08E1609F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0AC3B2-6466-4300-A6BC-63B76ED2C4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007374-62B9-499D-ADE4-257389B48A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01F8A2-945C-4AAF-8ED6-C4D32C3FB8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C9AF0-5AFF-4774-9508-CBECB5F43A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7C21F7-B562-4741-8CB9-ECB58E7A61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E01D4-F578-4F63-9031-4F6983CBE3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6B5F44-F6D5-4E92-8E9D-4AF7B068DE15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5E317-BA73-4CAD-BC97-2359124E8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68725" cy="374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06925" y="1828800"/>
            <a:ext cx="3770313" cy="374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4775" y="150813"/>
            <a:ext cx="1922463" cy="54244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0813"/>
            <a:ext cx="5616575" cy="54244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6B5F44-F6D5-4E92-8E9D-4AF7B068DE15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5E317-BA73-4CAD-BC97-2359124E8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150813"/>
            <a:ext cx="7691438" cy="54244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6B5F44-F6D5-4E92-8E9D-4AF7B068DE15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95E317-BA73-4CAD-BC97-2359124E8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ультимедиа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E3EA264-207F-4456-8BD6-0F9D42593A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728FD2-6B1A-4486-B6BD-20B3A3203B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ED69A9-023C-4827-8EB4-6B4FB9E5B4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B5EB99-5CDE-48ED-9970-FD12FF9871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76C8CC-8D4C-4E2D-910D-2064DD7811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E203B-7FDD-42B3-AAEB-215A467A82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D62EF-41B1-4F88-8539-05FFA43C1C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EB46D-DF54-44E8-8C49-7CFCE7A337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47B21-3258-4D66-9F25-2014534D2B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6B5F44-F6D5-4E92-8E9D-4AF7B068DE15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5E317-BA73-4CAD-BC97-2359124E8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58D6D0-0743-4F3C-8084-BB1FC15101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67898D-8F37-416C-9387-D4C90B3857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11300"/>
            <a:ext cx="2057400" cy="46148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11300"/>
            <a:ext cx="6019800" cy="46148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9C5B50-5531-4B21-9D16-6EB5E04791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36337C-8058-4363-A06D-6A3D2B772D7E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9F0B9-74F9-40DC-97D3-8D16D931A4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81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fld id="{B06B5F44-F6D5-4E92-8E9D-4AF7B068DE15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fld id="{2895E317-BA73-4CAD-BC97-2359124E8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ransition>
    <p:wedg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1CB5529F-131E-48D0-AFCF-025E652DE5B6}" type="datetimeFigureOut">
              <a:rPr lang="ru-RU"/>
              <a:pPr>
                <a:defRPr/>
              </a:pPr>
              <a:t>23.03.2012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A0461CBC-F24C-4E7B-8129-A2FB18F015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ransition>
    <p:wedg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fld id="{B06B5F44-F6D5-4E92-8E9D-4AF7B068DE15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fld id="{2895E317-BA73-4CAD-BC97-2359124E8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812" r:id="rId12"/>
  </p:sldLayoutIdLst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2150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21509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21510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2151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151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151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1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1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pPr>
              <a:defRPr/>
            </a:pPr>
            <a:fld id="{E11E841F-DC7B-4362-A95E-45E522D4E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516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</p:sldLayoutIdLst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5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5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5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5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5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5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5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5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5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5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  <p:bldP spid="21512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151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15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15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151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15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15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151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15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15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151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15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15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151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15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15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B7FA8CF2-6028-4E8B-A3DB-0F77C77386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</p:sldLayoutIdLst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867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86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86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867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86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86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867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86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86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867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86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86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6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867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86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86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31748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3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31750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51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52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53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54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55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56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57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58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59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60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  <p:grpSp>
          <p:nvGrpSpPr>
            <p:cNvPr id="4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1762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63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64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65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66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67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68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69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70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71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72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73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74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75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76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77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78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79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  <p:grpSp>
          <p:nvGrpSpPr>
            <p:cNvPr id="5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31781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82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83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84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85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86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87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88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89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90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91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92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93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94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95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96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797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  <p:grpSp>
          <p:nvGrpSpPr>
            <p:cNvPr id="6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31799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800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801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802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803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804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31805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grpSp>
            <p:nvGrpSpPr>
              <p:cNvPr id="7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31807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31808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31809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31810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</p:grpSp>
        </p:grpSp>
      </p:grpSp>
      <p:sp>
        <p:nvSpPr>
          <p:cNvPr id="31811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1812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1813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814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815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B615FF3A-EBAA-4D76-AD2A-42FB669672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</p:sldLayoutIdLst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18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18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1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1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8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8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8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8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8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8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8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8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8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8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11" grpId="0"/>
      <p:bldP spid="31812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8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181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18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18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8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181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18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18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8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181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18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18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8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181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18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18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8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181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18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18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Freeform 1"/>
          <p:cNvSpPr>
            <a:spLocks noChangeArrowheads="1"/>
          </p:cNvSpPr>
          <p:nvPr/>
        </p:nvSpPr>
        <p:spPr bwMode="auto">
          <a:xfrm rot="18420000">
            <a:off x="7776369" y="-13494"/>
            <a:ext cx="1162050" cy="2084388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0813"/>
            <a:ext cx="6865938" cy="1595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1438" cy="3746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1371600" y="6248400"/>
            <a:ext cx="1900238" cy="452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 smtClean="0">
                <a:solidFill>
                  <a:srgbClr val="000000"/>
                </a:solidFill>
                <a:latin typeface="+mn-lt"/>
              </a:defRPr>
            </a:lvl1pPr>
          </a:lstStyle>
          <a:p>
            <a:fld id="{B06B5F44-F6D5-4E92-8E9D-4AF7B068DE15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3556000" y="6248400"/>
            <a:ext cx="2890838" cy="452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 smtClean="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718300" y="6248400"/>
            <a:ext cx="1900238" cy="452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 smtClean="0">
                <a:solidFill>
                  <a:srgbClr val="000000"/>
                </a:solidFill>
                <a:latin typeface="+mn-lt"/>
              </a:defRPr>
            </a:lvl1pPr>
          </a:lstStyle>
          <a:p>
            <a:fld id="{2895E317-BA73-4CAD-BC97-2359124E86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31" name="Freeform 7"/>
          <p:cNvSpPr>
            <a:spLocks noChangeArrowheads="1"/>
          </p:cNvSpPr>
          <p:nvPr/>
        </p:nvSpPr>
        <p:spPr bwMode="auto">
          <a:xfrm rot="18420000">
            <a:off x="7862094" y="26194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rgbClr val="703D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32" name="Freeform 8"/>
          <p:cNvSpPr>
            <a:spLocks noChangeArrowheads="1"/>
          </p:cNvSpPr>
          <p:nvPr/>
        </p:nvSpPr>
        <p:spPr bwMode="auto">
          <a:xfrm rot="18420000">
            <a:off x="7827963" y="193675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rgbClr val="FFB8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7938" y="5540375"/>
            <a:ext cx="1782762" cy="1244600"/>
            <a:chOff x="5" y="3490"/>
            <a:chExt cx="1123" cy="784"/>
          </a:xfrm>
        </p:grpSpPr>
        <p:sp>
          <p:nvSpPr>
            <p:cNvPr id="1034" name="Freeform 10"/>
            <p:cNvSpPr>
              <a:spLocks noChangeArrowheads="1"/>
            </p:cNvSpPr>
            <p:nvPr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35" name="Freeform 11"/>
            <p:cNvSpPr>
              <a:spLocks noChangeArrowheads="1"/>
            </p:cNvSpPr>
            <p:nvPr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EF6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36" name="Freeform 12"/>
            <p:cNvSpPr>
              <a:spLocks noChangeArrowheads="1"/>
            </p:cNvSpPr>
            <p:nvPr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37" name="Freeform 13"/>
            <p:cNvSpPr>
              <a:spLocks noChangeArrowheads="1"/>
            </p:cNvSpPr>
            <p:nvPr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rgbClr val="FFB8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38" name="Freeform 14"/>
            <p:cNvSpPr>
              <a:spLocks noChangeArrowheads="1"/>
            </p:cNvSpPr>
            <p:nvPr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B2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39" name="Freeform 15"/>
            <p:cNvSpPr>
              <a:spLocks noChangeArrowheads="1"/>
            </p:cNvSpPr>
            <p:nvPr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rgbClr val="00B2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40" name="Freeform 16"/>
            <p:cNvSpPr>
              <a:spLocks noChangeArrowheads="1"/>
            </p:cNvSpPr>
            <p:nvPr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FB8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41" name="Freeform 17"/>
            <p:cNvSpPr>
              <a:spLocks noChangeArrowheads="1"/>
            </p:cNvSpPr>
            <p:nvPr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rgbClr val="FFB8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42" name="Freeform 18"/>
            <p:cNvSpPr>
              <a:spLocks noChangeArrowheads="1"/>
            </p:cNvSpPr>
            <p:nvPr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FFEF6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5" y="3490"/>
              <a:ext cx="1123" cy="779"/>
              <a:chOff x="5" y="3490"/>
              <a:chExt cx="1123" cy="779"/>
            </a:xfrm>
          </p:grpSpPr>
          <p:grpSp>
            <p:nvGrpSpPr>
              <p:cNvPr id="4" name="Group 20"/>
              <p:cNvGrpSpPr>
                <a:grpSpLocks/>
              </p:cNvGrpSpPr>
              <p:nvPr/>
            </p:nvGrpSpPr>
            <p:grpSpPr bwMode="auto">
              <a:xfrm>
                <a:off x="499" y="3562"/>
                <a:ext cx="547" cy="707"/>
                <a:chOff x="499" y="3562"/>
                <a:chExt cx="547" cy="707"/>
              </a:xfrm>
            </p:grpSpPr>
            <p:sp>
              <p:nvSpPr>
                <p:cNvPr id="1045" name="Freeform 21"/>
                <p:cNvSpPr>
                  <a:spLocks noChangeArrowheads="1"/>
                </p:cNvSpPr>
                <p:nvPr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046" name="Freeform 22"/>
                <p:cNvSpPr>
                  <a:spLocks noChangeArrowheads="1"/>
                </p:cNvSpPr>
                <p:nvPr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047" name="Freeform 23"/>
                <p:cNvSpPr>
                  <a:spLocks noChangeArrowheads="1"/>
                </p:cNvSpPr>
                <p:nvPr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</p:grpSp>
          <p:sp>
            <p:nvSpPr>
              <p:cNvPr id="1048" name="Freeform 24"/>
              <p:cNvSpPr>
                <a:spLocks noChangeArrowheads="1"/>
              </p:cNvSpPr>
              <p:nvPr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049" name="Freeform 25"/>
              <p:cNvSpPr>
                <a:spLocks noChangeArrowheads="1"/>
              </p:cNvSpPr>
              <p:nvPr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050" name="Freeform 26"/>
              <p:cNvSpPr>
                <a:spLocks noChangeArrowheads="1"/>
              </p:cNvSpPr>
              <p:nvPr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grpSp>
            <p:nvGrpSpPr>
              <p:cNvPr id="5" name="Group 27"/>
              <p:cNvGrpSpPr>
                <a:grpSpLocks/>
              </p:cNvGrpSpPr>
              <p:nvPr/>
            </p:nvGrpSpPr>
            <p:grpSpPr bwMode="auto">
              <a:xfrm>
                <a:off x="5" y="3490"/>
                <a:ext cx="1123" cy="677"/>
                <a:chOff x="5" y="3490"/>
                <a:chExt cx="1123" cy="677"/>
              </a:xfrm>
            </p:grpSpPr>
            <p:sp>
              <p:nvSpPr>
                <p:cNvPr id="1052" name="Freeform 28"/>
                <p:cNvSpPr>
                  <a:spLocks noChangeArrowheads="1"/>
                </p:cNvSpPr>
                <p:nvPr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053" name="Freeform 29"/>
                <p:cNvSpPr>
                  <a:spLocks noChangeArrowheads="1"/>
                </p:cNvSpPr>
                <p:nvPr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054" name="Freeform 30"/>
                <p:cNvSpPr>
                  <a:spLocks noChangeArrowheads="1"/>
                </p:cNvSpPr>
                <p:nvPr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055" name="Freeform 31"/>
                <p:cNvSpPr>
                  <a:spLocks noChangeArrowheads="1"/>
                </p:cNvSpPr>
                <p:nvPr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056" name="Freeform 32"/>
                <p:cNvSpPr>
                  <a:spLocks noChangeArrowheads="1"/>
                </p:cNvSpPr>
                <p:nvPr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057" name="Freeform 33"/>
                <p:cNvSpPr>
                  <a:spLocks noChangeArrowheads="1"/>
                </p:cNvSpPr>
                <p:nvPr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058" name="Freeform 34"/>
                <p:cNvSpPr>
                  <a:spLocks noChangeArrowheads="1"/>
                </p:cNvSpPr>
                <p:nvPr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059" name="Freeform 35"/>
                <p:cNvSpPr>
                  <a:spLocks noChangeArrowheads="1"/>
                </p:cNvSpPr>
                <p:nvPr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</p:grpSp>
        </p:grpSp>
      </p:grpSp>
      <p:grpSp>
        <p:nvGrpSpPr>
          <p:cNvPr id="6" name="Group 36"/>
          <p:cNvGrpSpPr>
            <a:grpSpLocks/>
          </p:cNvGrpSpPr>
          <p:nvPr/>
        </p:nvGrpSpPr>
        <p:grpSpPr bwMode="auto">
          <a:xfrm>
            <a:off x="8680450" y="2116138"/>
            <a:ext cx="384175" cy="4306887"/>
            <a:chOff x="5468" y="1333"/>
            <a:chExt cx="242" cy="2713"/>
          </a:xfrm>
        </p:grpSpPr>
        <p:sp>
          <p:nvSpPr>
            <p:cNvPr id="1061" name="Freeform 37"/>
            <p:cNvSpPr>
              <a:spLocks noChangeArrowheads="1"/>
            </p:cNvSpPr>
            <p:nvPr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rgbClr val="703D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62" name="Freeform 38"/>
            <p:cNvSpPr>
              <a:spLocks noChangeArrowheads="1"/>
            </p:cNvSpPr>
            <p:nvPr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rgbClr val="703D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grpSp>
        <p:nvGrpSpPr>
          <p:cNvPr id="7" name="Group 39"/>
          <p:cNvGrpSpPr>
            <a:grpSpLocks/>
          </p:cNvGrpSpPr>
          <p:nvPr/>
        </p:nvGrpSpPr>
        <p:grpSpPr bwMode="auto">
          <a:xfrm>
            <a:off x="7169150" y="-85725"/>
            <a:ext cx="2427288" cy="2243138"/>
            <a:chOff x="4516" y="-54"/>
            <a:chExt cx="1529" cy="1413"/>
          </a:xfrm>
        </p:grpSpPr>
        <p:grpSp>
          <p:nvGrpSpPr>
            <p:cNvPr id="8" name="Group 40"/>
            <p:cNvGrpSpPr>
              <a:grpSpLocks/>
            </p:cNvGrpSpPr>
            <p:nvPr/>
          </p:nvGrpSpPr>
          <p:grpSpPr bwMode="auto">
            <a:xfrm>
              <a:off x="4516" y="-54"/>
              <a:ext cx="1529" cy="1413"/>
              <a:chOff x="4516" y="-54"/>
              <a:chExt cx="1529" cy="1413"/>
            </a:xfrm>
          </p:grpSpPr>
          <p:sp>
            <p:nvSpPr>
              <p:cNvPr id="1065" name="Freeform 41"/>
              <p:cNvSpPr>
                <a:spLocks noChangeArrowheads="1"/>
              </p:cNvSpPr>
              <p:nvPr/>
            </p:nvSpPr>
            <p:spPr bwMode="auto">
              <a:xfrm rot="18420000">
                <a:off x="5428" y="1087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grpSp>
            <p:nvGrpSpPr>
              <p:cNvPr id="9" name="Group 42"/>
              <p:cNvGrpSpPr>
                <a:grpSpLocks/>
              </p:cNvGrpSpPr>
              <p:nvPr/>
            </p:nvGrpSpPr>
            <p:grpSpPr bwMode="auto">
              <a:xfrm>
                <a:off x="4516" y="-54"/>
                <a:ext cx="1529" cy="1413"/>
                <a:chOff x="4516" y="-54"/>
                <a:chExt cx="1529" cy="1413"/>
              </a:xfrm>
            </p:grpSpPr>
            <p:sp>
              <p:nvSpPr>
                <p:cNvPr id="1067" name="Freeform 43"/>
                <p:cNvSpPr>
                  <a:spLocks noChangeArrowheads="1"/>
                </p:cNvSpPr>
                <p:nvPr/>
              </p:nvSpPr>
              <p:spPr bwMode="auto">
                <a:xfrm rot="18420000">
                  <a:off x="4966" y="73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068" name="Freeform 44"/>
                <p:cNvSpPr>
                  <a:spLocks noChangeArrowheads="1"/>
                </p:cNvSpPr>
                <p:nvPr/>
              </p:nvSpPr>
              <p:spPr bwMode="auto">
                <a:xfrm rot="18420000">
                  <a:off x="5046" y="335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069" name="Freeform 45"/>
                <p:cNvSpPr>
                  <a:spLocks noChangeArrowheads="1"/>
                </p:cNvSpPr>
                <p:nvPr/>
              </p:nvSpPr>
              <p:spPr bwMode="auto">
                <a:xfrm rot="18420000">
                  <a:off x="4859" y="185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070" name="Freeform 46"/>
                <p:cNvSpPr>
                  <a:spLocks noChangeArrowheads="1"/>
                </p:cNvSpPr>
                <p:nvPr/>
              </p:nvSpPr>
              <p:spPr bwMode="auto">
                <a:xfrm rot="18420000">
                  <a:off x="4901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071" name="Freeform 47"/>
                <p:cNvSpPr>
                  <a:spLocks noChangeArrowheads="1"/>
                </p:cNvSpPr>
                <p:nvPr/>
              </p:nvSpPr>
              <p:spPr bwMode="auto">
                <a:xfrm rot="18420000">
                  <a:off x="5296" y="899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072" name="Freeform 48"/>
                <p:cNvSpPr>
                  <a:spLocks noChangeArrowheads="1"/>
                </p:cNvSpPr>
                <p:nvPr/>
              </p:nvSpPr>
              <p:spPr bwMode="auto">
                <a:xfrm rot="18420000">
                  <a:off x="5251" y="810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073" name="Freeform 49"/>
                <p:cNvSpPr>
                  <a:spLocks noChangeArrowheads="1"/>
                </p:cNvSpPr>
                <p:nvPr/>
              </p:nvSpPr>
              <p:spPr bwMode="auto">
                <a:xfrm rot="18420000">
                  <a:off x="4982" y="214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074" name="Freeform 50"/>
                <p:cNvSpPr>
                  <a:spLocks noChangeArrowheads="1"/>
                </p:cNvSpPr>
                <p:nvPr/>
              </p:nvSpPr>
              <p:spPr bwMode="auto">
                <a:xfrm rot="18420000">
                  <a:off x="4946" y="145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</p:grpSp>
        </p:grpSp>
        <p:sp>
          <p:nvSpPr>
            <p:cNvPr id="1075" name="Line 51"/>
            <p:cNvSpPr>
              <a:spLocks noChangeShapeType="1"/>
            </p:cNvSpPr>
            <p:nvPr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7" r:id="rId12"/>
    <p:sldLayoutId id="2147483888" r:id="rId13"/>
  </p:sldLayoutIdLst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5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5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2052" grpId="0" build="p"/>
    </p:bldLst>
  </p:timing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omic Sans MS" pitchFamily="66" charset="0"/>
          <a:cs typeface="Lucida Sans Unicode" pitchFamily="34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omic Sans MS" pitchFamily="66" charset="0"/>
          <a:cs typeface="Lucida Sans Unicode" pitchFamily="34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omic Sans MS" pitchFamily="66" charset="0"/>
          <a:cs typeface="Lucida Sans Unicode" pitchFamily="34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omic Sans MS" pitchFamily="66" charset="0"/>
          <a:cs typeface="Lucida Sans Unicode" pitchFamily="34" charset="0"/>
        </a:defRPr>
      </a:lvl5pPr>
      <a:lvl6pPr marL="2514600" indent="-228600" algn="ctr" defTabSz="457200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omic Sans MS" pitchFamily="66" charset="0"/>
          <a:cs typeface="Lucida Sans Unicode" pitchFamily="34" charset="0"/>
        </a:defRPr>
      </a:lvl6pPr>
      <a:lvl7pPr marL="2971800" indent="-228600" algn="ctr" defTabSz="457200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omic Sans MS" pitchFamily="66" charset="0"/>
          <a:cs typeface="Lucida Sans Unicode" pitchFamily="34" charset="0"/>
        </a:defRPr>
      </a:lvl7pPr>
      <a:lvl8pPr marL="3429000" indent="-228600" algn="ctr" defTabSz="457200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omic Sans MS" pitchFamily="66" charset="0"/>
          <a:cs typeface="Lucida Sans Unicode" pitchFamily="34" charset="0"/>
        </a:defRPr>
      </a:lvl8pPr>
      <a:lvl9pPr marL="3886200" indent="-228600" algn="ctr" defTabSz="457200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omic Sans MS" pitchFamily="66" charset="0"/>
          <a:cs typeface="Lucida Sans Unicode" pitchFamily="34" charset="0"/>
        </a:defRPr>
      </a:lvl9pPr>
    </p:titleStyle>
    <p:bodyStyle>
      <a:lvl1pPr marL="342900" indent="-342900" algn="l" defTabSz="457200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57200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57200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57200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57200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57200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57200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57200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Freeform 1"/>
          <p:cNvSpPr>
            <a:spLocks noChangeArrowheads="1"/>
          </p:cNvSpPr>
          <p:nvPr/>
        </p:nvSpPr>
        <p:spPr bwMode="auto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rgbClr val="FFEF66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1511300"/>
            <a:ext cx="6396038" cy="2268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85800" y="6248400"/>
            <a:ext cx="1900238" cy="452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tabLst>
                <a:tab pos="723900" algn="l"/>
                <a:tab pos="1447800" algn="l"/>
              </a:tabLst>
              <a:defRPr sz="14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0838" cy="452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tabLst>
                <a:tab pos="723900" algn="l"/>
                <a:tab pos="1447800" algn="l"/>
                <a:tab pos="2171700" algn="l"/>
              </a:tabLst>
              <a:defRPr sz="14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1900238" cy="452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</a:tabLst>
              <a:defRPr sz="14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2D46AB5A-D961-4966-9A7E-376C339D2E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95263" y="234950"/>
            <a:ext cx="3786187" cy="1776413"/>
            <a:chOff x="123" y="148"/>
            <a:chExt cx="2385" cy="1119"/>
          </a:xfrm>
        </p:grpSpPr>
        <p:sp>
          <p:nvSpPr>
            <p:cNvPr id="2055" name="Freeform 7"/>
            <p:cNvSpPr>
              <a:spLocks noChangeArrowheads="1"/>
            </p:cNvSpPr>
            <p:nvPr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056" name="Freeform 8"/>
            <p:cNvSpPr>
              <a:spLocks noChangeArrowheads="1"/>
            </p:cNvSpPr>
            <p:nvPr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057" name="Freeform 9"/>
            <p:cNvSpPr>
              <a:spLocks noChangeArrowheads="1"/>
            </p:cNvSpPr>
            <p:nvPr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rgbClr val="FFB8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123" y="148"/>
              <a:ext cx="2385" cy="1080"/>
              <a:chOff x="123" y="148"/>
              <a:chExt cx="2385" cy="1080"/>
            </a:xfrm>
          </p:grpSpPr>
          <p:sp>
            <p:nvSpPr>
              <p:cNvPr id="2059" name="Freeform 11"/>
              <p:cNvSpPr>
                <a:spLocks noChangeArrowheads="1"/>
              </p:cNvSpPr>
              <p:nvPr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060" name="Freeform 12"/>
              <p:cNvSpPr>
                <a:spLocks noChangeArrowheads="1"/>
              </p:cNvSpPr>
              <p:nvPr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061" name="Freeform 13"/>
              <p:cNvSpPr>
                <a:spLocks noChangeArrowheads="1"/>
              </p:cNvSpPr>
              <p:nvPr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062" name="Freeform 14"/>
              <p:cNvSpPr>
                <a:spLocks noChangeArrowheads="1"/>
              </p:cNvSpPr>
              <p:nvPr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063" name="Freeform 15"/>
              <p:cNvSpPr>
                <a:spLocks noChangeArrowheads="1"/>
              </p:cNvSpPr>
              <p:nvPr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7804150" y="4318000"/>
            <a:ext cx="977900" cy="1157288"/>
            <a:chOff x="4916" y="2720"/>
            <a:chExt cx="616" cy="729"/>
          </a:xfrm>
        </p:grpSpPr>
        <p:sp>
          <p:nvSpPr>
            <p:cNvPr id="2065" name="Freeform 17"/>
            <p:cNvSpPr>
              <a:spLocks noChangeArrowheads="1"/>
            </p:cNvSpPr>
            <p:nvPr/>
          </p:nvSpPr>
          <p:spPr bwMode="auto">
            <a:xfrm rot="7320000">
              <a:off x="4912" y="2933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066" name="Freeform 18"/>
            <p:cNvSpPr>
              <a:spLocks noChangeArrowheads="1"/>
            </p:cNvSpPr>
            <p:nvPr/>
          </p:nvSpPr>
          <p:spPr bwMode="auto">
            <a:xfrm rot="7320000">
              <a:off x="4897" y="2921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703D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067" name="Freeform 19"/>
            <p:cNvSpPr>
              <a:spLocks noChangeArrowheads="1"/>
            </p:cNvSpPr>
            <p:nvPr/>
          </p:nvSpPr>
          <p:spPr bwMode="auto">
            <a:xfrm rot="7320000">
              <a:off x="5003" y="2915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rgbClr val="FFB8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5" name="Group 20"/>
            <p:cNvGrpSpPr>
              <a:grpSpLocks/>
            </p:cNvGrpSpPr>
            <p:nvPr/>
          </p:nvGrpSpPr>
          <p:grpSpPr bwMode="auto">
            <a:xfrm>
              <a:off x="4916" y="2720"/>
              <a:ext cx="616" cy="729"/>
              <a:chOff x="4916" y="2720"/>
              <a:chExt cx="616" cy="729"/>
            </a:xfrm>
          </p:grpSpPr>
          <p:sp>
            <p:nvSpPr>
              <p:cNvPr id="2069" name="Freeform 21"/>
              <p:cNvSpPr>
                <a:spLocks noChangeArrowheads="1"/>
              </p:cNvSpPr>
              <p:nvPr/>
            </p:nvSpPr>
            <p:spPr bwMode="auto">
              <a:xfrm rot="7320000">
                <a:off x="4993" y="3193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070" name="Freeform 22"/>
              <p:cNvSpPr>
                <a:spLocks noChangeArrowheads="1"/>
              </p:cNvSpPr>
              <p:nvPr/>
            </p:nvSpPr>
            <p:spPr bwMode="auto">
              <a:xfrm rot="7320000">
                <a:off x="4893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071" name="Freeform 23"/>
              <p:cNvSpPr>
                <a:spLocks noChangeArrowheads="1"/>
              </p:cNvSpPr>
              <p:nvPr/>
            </p:nvSpPr>
            <p:spPr bwMode="auto">
              <a:xfrm rot="7320000">
                <a:off x="5064" y="2996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072" name="Freeform 24"/>
              <p:cNvSpPr>
                <a:spLocks noChangeArrowheads="1"/>
              </p:cNvSpPr>
              <p:nvPr/>
            </p:nvSpPr>
            <p:spPr bwMode="auto">
              <a:xfrm rot="7320000">
                <a:off x="5367" y="2877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2073" name="Freeform 25"/>
              <p:cNvSpPr>
                <a:spLocks noChangeArrowheads="1"/>
              </p:cNvSpPr>
              <p:nvPr/>
            </p:nvSpPr>
            <p:spPr bwMode="auto">
              <a:xfrm rot="7320000">
                <a:off x="5139" y="2997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2074" name="Freeform 26"/>
          <p:cNvSpPr>
            <a:spLocks noChangeArrowheads="1"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320">
            <a:solidFill>
              <a:srgbClr val="703D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075" name="Freeform 27"/>
          <p:cNvSpPr>
            <a:spLocks noChangeArrowheads="1"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48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</p:sldLayoutIdLst>
  <p:transition>
    <p:wedge/>
  </p:transition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omic Sans MS" pitchFamily="66" charset="0"/>
          <a:cs typeface="Lucida Sans Unicode" pitchFamily="34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omic Sans MS" pitchFamily="66" charset="0"/>
          <a:cs typeface="Lucida Sans Unicode" pitchFamily="34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omic Sans MS" pitchFamily="66" charset="0"/>
          <a:cs typeface="Lucida Sans Unicode" pitchFamily="34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omic Sans MS" pitchFamily="66" charset="0"/>
          <a:cs typeface="Lucida Sans Unicode" pitchFamily="34" charset="0"/>
        </a:defRPr>
      </a:lvl5pPr>
      <a:lvl6pPr marL="2514600" indent="-228600" algn="ctr" defTabSz="457200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omic Sans MS" pitchFamily="66" charset="0"/>
          <a:cs typeface="Lucida Sans Unicode" pitchFamily="34" charset="0"/>
        </a:defRPr>
      </a:lvl6pPr>
      <a:lvl7pPr marL="2971800" indent="-228600" algn="ctr" defTabSz="457200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omic Sans MS" pitchFamily="66" charset="0"/>
          <a:cs typeface="Lucida Sans Unicode" pitchFamily="34" charset="0"/>
        </a:defRPr>
      </a:lvl7pPr>
      <a:lvl8pPr marL="3429000" indent="-228600" algn="ctr" defTabSz="457200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omic Sans MS" pitchFamily="66" charset="0"/>
          <a:cs typeface="Lucida Sans Unicode" pitchFamily="34" charset="0"/>
        </a:defRPr>
      </a:lvl8pPr>
      <a:lvl9pPr marL="3886200" indent="-228600" algn="ctr" defTabSz="457200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omic Sans MS" pitchFamily="66" charset="0"/>
          <a:cs typeface="Lucida Sans Unicode" pitchFamily="34" charset="0"/>
        </a:defRPr>
      </a:lvl9pPr>
    </p:titleStyle>
    <p:bodyStyle>
      <a:lvl1pPr marL="342900" indent="-342900" algn="l" defTabSz="457200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57200" rtl="0" eaLnBrk="1" fontAlgn="base" hangingPunct="1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57200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57200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57200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57200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57200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57200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</a:defRPr>
            </a:lvl1pPr>
          </a:lstStyle>
          <a:p>
            <a:fld id="{B06B5F44-F6D5-4E92-8E9D-4AF7B068DE15}" type="datetimeFigureOut">
              <a:rPr lang="ru-RU" smtClean="0"/>
              <a:pPr/>
              <a:t>23.03.2012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charset="0"/>
              </a:defRPr>
            </a:lvl1pPr>
          </a:lstStyle>
          <a:p>
            <a:fld id="{2895E317-BA73-4CAD-BC97-2359124E86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  <p:sldLayoutId id="2147483913" r:id="rId12"/>
  </p:sldLayoutIdLst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/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0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0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0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рамка школа"/>
          <p:cNvPicPr>
            <a:picLocks noChangeAspect="1" noChangeArrowheads="1"/>
          </p:cNvPicPr>
          <p:nvPr/>
        </p:nvPicPr>
        <p:blipFill>
          <a:blip r:embed="rId2" cstate="print"/>
          <a:srcRect b="5093"/>
          <a:stretch>
            <a:fillRect/>
          </a:stretch>
        </p:blipFill>
        <p:spPr bwMode="auto">
          <a:xfrm>
            <a:off x="179512" y="1214422"/>
            <a:ext cx="8748464" cy="564357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14744" y="2132856"/>
            <a:ext cx="481769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\</a:t>
            </a:r>
            <a:r>
              <a:rPr lang="ru-RU" sz="3200" b="1" i="1" dirty="0" smtClean="0">
                <a:solidFill>
                  <a:srgbClr val="CC00CC"/>
                </a:solidFill>
                <a:latin typeface="Baskerville Old Face" pitchFamily="18" charset="0"/>
              </a:rPr>
              <a:t>«</a:t>
            </a:r>
            <a:r>
              <a:rPr lang="ru-RU" sz="3200" b="1" i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Расскажи – и я забуду,</a:t>
            </a:r>
          </a:p>
          <a:p>
            <a:pPr algn="just">
              <a:tabLst>
                <a:tab pos="2070100" algn="l"/>
              </a:tabLst>
            </a:pPr>
            <a:r>
              <a:rPr lang="ru-RU" sz="3200" b="1" i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покажи – и я запомню,</a:t>
            </a:r>
          </a:p>
          <a:p>
            <a:pPr algn="just">
              <a:tabLst>
                <a:tab pos="2070100" algn="l"/>
              </a:tabLst>
            </a:pPr>
            <a:r>
              <a:rPr lang="ru-RU" sz="3200" b="1" i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дай попробовать – и я пойму.»</a:t>
            </a:r>
          </a:p>
          <a:p>
            <a:pPr algn="ctr">
              <a:tabLst>
                <a:tab pos="2070100" algn="l"/>
              </a:tabLst>
            </a:pPr>
            <a:endParaRPr lang="ru-RU" sz="3200" b="1" i="1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itchFamily="18" charset="0"/>
            </a:endParaRPr>
          </a:p>
          <a:p>
            <a:pPr algn="r">
              <a:tabLst>
                <a:tab pos="2070100" algn="l"/>
              </a:tabLst>
            </a:pPr>
            <a:r>
              <a:rPr lang="en-US" sz="3200" b="1" i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                             </a:t>
            </a:r>
            <a:r>
              <a:rPr lang="ru-RU" sz="3200" b="1" i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Китайская пословица.</a:t>
            </a:r>
          </a:p>
          <a:p>
            <a:endParaRPr lang="ru-RU" sz="3200" b="1" i="1" dirty="0" smtClean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1571612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r>
              <a:rPr lang="ru-RU" sz="32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Проектная деятельность в начальной школе</a:t>
            </a:r>
            <a:endParaRPr lang="ru-RU" sz="3200" b="1" dirty="0">
              <a:solidFill>
                <a:schemeClr val="bg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1920" y="2143116"/>
            <a:ext cx="4608512" cy="367318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prstTxWarp prst="textInflate">
              <a:avLst/>
            </a:prstTxWarp>
            <a:spAutoFit/>
          </a:bodyPr>
          <a:lstStyle/>
          <a:p>
            <a:endParaRPr lang="ru-RU" sz="4400" dirty="0" smtClean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4400" dirty="0" smtClean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6"/>
          <p:cNvSpPr>
            <a:spLocks noChangeArrowheads="1"/>
          </p:cNvSpPr>
          <p:nvPr/>
        </p:nvSpPr>
        <p:spPr bwMode="auto">
          <a:xfrm>
            <a:off x="571472" y="1785926"/>
            <a:ext cx="835824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514350" indent="-514350">
              <a:buAutoNum type="arabicPeriod"/>
              <a:tabLst>
                <a:tab pos="457200" algn="l"/>
              </a:tabLst>
            </a:pPr>
            <a:r>
              <a:rPr lang="ru-RU" sz="2800" b="1" dirty="0" smtClean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Качество </a:t>
            </a:r>
            <a:r>
              <a:rPr lang="ru-RU" sz="2800" b="1" dirty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доклада: полнота представления работы, аргументированность и убеждённость. </a:t>
            </a:r>
            <a:endParaRPr lang="ru-RU" sz="2800" b="1" dirty="0" smtClean="0">
              <a:solidFill>
                <a:schemeClr val="bg2">
                  <a:lumMod val="90000"/>
                  <a:lumOff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  <a:tabLst>
                <a:tab pos="457200" algn="l"/>
              </a:tabLst>
            </a:pPr>
            <a:r>
              <a:rPr lang="ru-RU" sz="2800" b="1" dirty="0" smtClean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Объём </a:t>
            </a:r>
            <a:r>
              <a:rPr lang="ru-RU" sz="2800" b="1" dirty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глубина знаний по теме, </a:t>
            </a:r>
            <a:r>
              <a:rPr lang="ru-RU" sz="2800" b="1" dirty="0" smtClean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эрудиция.</a:t>
            </a:r>
          </a:p>
          <a:p>
            <a:pPr marL="514350" indent="-514350">
              <a:buAutoNum type="arabicPeriod"/>
              <a:tabLst>
                <a:tab pos="457200" algn="l"/>
              </a:tabLst>
            </a:pPr>
            <a:r>
              <a:rPr lang="ru-RU" sz="2800" b="1" dirty="0" smtClean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Ответы </a:t>
            </a:r>
            <a:r>
              <a:rPr lang="ru-RU" sz="2800" b="1" dirty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вопросы: полнота, </a:t>
            </a:r>
            <a:r>
              <a:rPr lang="ru-RU" sz="2800" b="1" dirty="0" smtClean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аргументированность.</a:t>
            </a:r>
          </a:p>
          <a:p>
            <a:pPr marL="514350" indent="-514350">
              <a:buAutoNum type="arabicPeriod"/>
              <a:tabLst>
                <a:tab pos="457200" algn="l"/>
              </a:tabLst>
            </a:pPr>
            <a:r>
              <a:rPr lang="ru-RU" sz="2800" b="1" dirty="0" smtClean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Деловые </a:t>
            </a:r>
            <a:r>
              <a:rPr lang="ru-RU" sz="2800" b="1" dirty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волевые качества: ответственное отношение, доброжелательность, контактность.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692696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Критерии оценивания защиты проектов:</a:t>
            </a:r>
            <a:endParaRPr lang="ru-RU" sz="3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2992438" y="3059113"/>
            <a:ext cx="18415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52352" bIns="38088" anchor="ctr">
            <a:spAutoFit/>
          </a:bodyPr>
          <a:lstStyle/>
          <a:p>
            <a:endParaRPr lang="ru-RU" b="1" i="1"/>
          </a:p>
          <a:p>
            <a:pPr eaLnBrk="0" hangingPunct="0"/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14347" y="2276872"/>
          <a:ext cx="7715305" cy="3528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7"/>
                <a:gridCol w="2707703"/>
                <a:gridCol w="3793155"/>
              </a:tblGrid>
              <a:tr h="85634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Класс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Вид проекта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Требования к оформлению</a:t>
                      </a:r>
                      <a:endParaRPr lang="ru-RU" sz="2400" dirty="0"/>
                    </a:p>
                  </a:txBody>
                  <a:tcPr/>
                </a:tc>
              </a:tr>
              <a:tr h="267204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3-4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Индивидуальный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(самостоятельно выполненное изделие) и его публичная защита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90000"/>
                              <a:lumOff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Название проекта, использование инструментов и материалов, эскиз изделия, порядок выполнения изделия (письменно), обоснование выбора темы, возможное использование проекта, правила техники безопасности (устно).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142976" y="548680"/>
            <a:ext cx="66437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Критерии оценки проектной деятельности</a:t>
            </a:r>
            <a:br>
              <a:rPr lang="ru-RU" sz="3200" b="1" dirty="0" smtClean="0">
                <a:solidFill>
                  <a:schemeClr val="bg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endParaRPr lang="ru-RU" sz="32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457200" y="357166"/>
            <a:ext cx="8305800" cy="78581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проектов</a:t>
            </a:r>
            <a:endParaRPr lang="ru-RU" b="1" dirty="0">
              <a:solidFill>
                <a:schemeClr val="bg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1643050"/>
            <a:ext cx="8072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>
              <a:solidFill>
                <a:schemeClr val="bg2"/>
              </a:solidFill>
              <a:latin typeface="Baskerville Old Face" pitchFamily="18" charset="0"/>
            </a:endParaRPr>
          </a:p>
          <a:p>
            <a:pPr>
              <a:buFont typeface="Wingdings" pitchFamily="2" charset="2"/>
              <a:buChar char="v"/>
            </a:pP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10" y="1397001"/>
          <a:ext cx="8143932" cy="43894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12"/>
                <a:gridCol w="2500330"/>
                <a:gridCol w="2357454"/>
                <a:gridCol w="1571636"/>
              </a:tblGrid>
              <a:tr h="844907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 кол-ву</a:t>
                      </a:r>
                    </a:p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участников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 </a:t>
                      </a:r>
                      <a:r>
                        <a:rPr lang="ru-RU" sz="20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продолжи-тельности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 характеру результата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 кол-ву предметов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7742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личностные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мини-проекты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творческие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монопроект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212258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парные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краткосрочные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исследовательские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межпред</a:t>
                      </a:r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algn="ctr"/>
                      <a:r>
                        <a:rPr lang="ru-RU" sz="20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метный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77429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групповые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средней</a:t>
                      </a:r>
                      <a:r>
                        <a:rPr lang="ru-RU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продолжительности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информационные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77429"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долгосрочные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ролевые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052736"/>
            <a:ext cx="8229600" cy="93610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Классификация проектов по технологии</a:t>
            </a:r>
            <a:br>
              <a:rPr lang="ru-RU" sz="4000" b="1" dirty="0" smtClean="0">
                <a:solidFill>
                  <a:schemeClr val="bg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endParaRPr lang="ru-RU" sz="4000" b="1" dirty="0">
              <a:solidFill>
                <a:schemeClr val="bg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142976" y="2132855"/>
          <a:ext cx="7000924" cy="3456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0462"/>
                <a:gridCol w="3500462"/>
              </a:tblGrid>
              <a:tr h="972108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 содержанию</a:t>
                      </a:r>
                    </a:p>
                    <a:p>
                      <a:pPr algn="ctr"/>
                      <a:r>
                        <a:rPr lang="ru-RU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работы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 характеру </a:t>
                      </a:r>
                      <a:r>
                        <a:rPr lang="ru-RU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деятельности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технические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доконструирование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972108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художественные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переконструирование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972108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собственно конструирование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"/>
            <a:ext cx="8229600" cy="1142983"/>
          </a:xfrm>
        </p:spPr>
        <p:txBody>
          <a:bodyPr/>
          <a:lstStyle/>
          <a:p>
            <a:r>
              <a:rPr lang="ru-RU" sz="4000" b="1" dirty="0">
                <a:solidFill>
                  <a:schemeClr val="bg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4000" b="1" dirty="0" smtClean="0">
                <a:solidFill>
                  <a:schemeClr val="bg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 работы:</a:t>
            </a:r>
            <a:endParaRPr lang="ru-RU" sz="4000" b="1" dirty="0">
              <a:solidFill>
                <a:schemeClr val="bg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928662" y="1142984"/>
            <a:ext cx="7072362" cy="1071570"/>
          </a:xfrm>
          <a:prstGeom prst="downArrowCallout">
            <a:avLst/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мотивационный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1000100" y="2285992"/>
            <a:ext cx="7143800" cy="1071570"/>
          </a:xfrm>
          <a:prstGeom prst="downArrowCallout">
            <a:avLst/>
          </a:prstGeom>
          <a:solidFill>
            <a:schemeClr val="bg1">
              <a:lumMod val="60000"/>
              <a:lumOff val="4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планирующе-подготовительный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Выноска со стрелкой вниз 14"/>
          <p:cNvSpPr/>
          <p:nvPr/>
        </p:nvSpPr>
        <p:spPr>
          <a:xfrm>
            <a:off x="1000100" y="3429000"/>
            <a:ext cx="7215238" cy="1071570"/>
          </a:xfrm>
          <a:prstGeom prst="downArrowCallout">
            <a:avLst/>
          </a:prstGeom>
          <a:solidFill>
            <a:schemeClr val="accent5">
              <a:lumMod val="75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информационно-операционный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2" descr="CG15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86116" y="5214950"/>
            <a:ext cx="2714644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Выноска со стрелкой вниз 15"/>
          <p:cNvSpPr/>
          <p:nvPr/>
        </p:nvSpPr>
        <p:spPr>
          <a:xfrm>
            <a:off x="1000100" y="4500570"/>
            <a:ext cx="7215238" cy="1071570"/>
          </a:xfrm>
          <a:prstGeom prst="downArrowCallout">
            <a:avLst/>
          </a:prstGeom>
          <a:solidFill>
            <a:schemeClr val="tx2">
              <a:lumMod val="75000"/>
            </a:schemeClr>
          </a:solidFill>
          <a:ln w="762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рефлексивно-оценочный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 конец 8">
            <a:hlinkClick r:id="" action="ppaction://noaction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/>
        </p:nvGraphicFramePr>
        <p:xfrm>
          <a:off x="1357290" y="1214422"/>
          <a:ext cx="7286676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196752"/>
            <a:ext cx="2928958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chemeClr val="bg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Мотивационный этап</a:t>
            </a:r>
            <a:endParaRPr lang="ru-RU" sz="4000" b="1" dirty="0">
              <a:solidFill>
                <a:schemeClr val="bg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71480"/>
            <a:ext cx="8229600" cy="1071570"/>
          </a:xfrm>
        </p:spPr>
        <p:txBody>
          <a:bodyPr/>
          <a:lstStyle/>
          <a:p>
            <a:r>
              <a:rPr lang="ru-RU" sz="4000" b="1" dirty="0" err="1" smtClean="0">
                <a:solidFill>
                  <a:schemeClr val="bg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Планирующе</a:t>
            </a:r>
            <a:r>
              <a:rPr lang="ru-RU" sz="4000" b="1" dirty="0" smtClean="0">
                <a:solidFill>
                  <a:schemeClr val="bg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br>
              <a:rPr lang="ru-RU" sz="4000" b="1" dirty="0" smtClean="0">
                <a:solidFill>
                  <a:schemeClr val="bg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bg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подготовительный этап</a:t>
            </a:r>
            <a:endParaRPr lang="ru-RU" sz="4000" b="1" dirty="0">
              <a:solidFill>
                <a:schemeClr val="bg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500034" y="1772816"/>
          <a:ext cx="821537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71480"/>
            <a:ext cx="8229600" cy="1071570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bg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Информационно-операционный этап</a:t>
            </a:r>
            <a:br>
              <a:rPr lang="ru-RU" sz="4000" b="1" dirty="0" smtClean="0">
                <a:solidFill>
                  <a:schemeClr val="bg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solidFill>
                <a:schemeClr val="bg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2714612" y="1643050"/>
          <a:ext cx="6072230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2214554"/>
            <a:ext cx="237626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936104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bg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Рефлексивно-оценочный этап</a:t>
            </a:r>
            <a:endParaRPr lang="ru-RU" sz="4000" b="1" dirty="0">
              <a:solidFill>
                <a:schemeClr val="bg2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928662" y="1500174"/>
          <a:ext cx="7358114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714348" y="1844675"/>
            <a:ext cx="821537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u="sng" dirty="0" smtClean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Осознанность</a:t>
            </a:r>
            <a:r>
              <a:rPr lang="ru-RU" sz="2400" b="1" dirty="0" smtClean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определении проблемы, выборе темы проекта, практической направленности, значимости выполняемой </a:t>
            </a:r>
            <a:r>
              <a:rPr lang="ru-RU" sz="2400" b="1" dirty="0" smtClean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работы.</a:t>
            </a:r>
            <a:endParaRPr lang="ru-RU" sz="2400" b="1" dirty="0">
              <a:solidFill>
                <a:schemeClr val="bg2">
                  <a:lumMod val="90000"/>
                  <a:lumOff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b="1" u="sng" dirty="0" smtClean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Аргументированность</a:t>
            </a:r>
            <a:r>
              <a:rPr lang="ru-RU" sz="2400" b="1" dirty="0" smtClean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предлагаемых решений, подходов и выводов. </a:t>
            </a:r>
            <a:endParaRPr lang="ru-RU" sz="2400" b="1" dirty="0" smtClean="0">
              <a:solidFill>
                <a:schemeClr val="bg2">
                  <a:lumMod val="90000"/>
                  <a:lumOff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b="1" u="sng" dirty="0" smtClean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Выполнение </a:t>
            </a:r>
            <a:r>
              <a:rPr lang="ru-RU" sz="2400" b="1" u="sng" dirty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принятых </a:t>
            </a:r>
            <a:r>
              <a:rPr lang="ru-RU" sz="2400" b="1" u="sng" dirty="0" smtClean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этапов</a:t>
            </a:r>
            <a:r>
              <a:rPr lang="ru-RU" sz="2400" b="1" dirty="0" smtClean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проектирования</a:t>
            </a:r>
            <a:r>
              <a:rPr lang="ru-RU" sz="2400" b="1" dirty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самостоятельность</a:t>
            </a:r>
            <a:r>
              <a:rPr lang="ru-RU" sz="2400" b="1" dirty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законченность.</a:t>
            </a:r>
            <a:endParaRPr lang="ru-RU" sz="2400" b="1" dirty="0">
              <a:solidFill>
                <a:schemeClr val="bg2">
                  <a:lumMod val="90000"/>
                  <a:lumOff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Качество </a:t>
            </a:r>
            <a:r>
              <a:rPr lang="ru-RU" sz="2400" b="1" dirty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изделия, его </a:t>
            </a:r>
            <a:r>
              <a:rPr lang="ru-RU" sz="2400" b="1" dirty="0" smtClean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оригинальность.</a:t>
            </a:r>
            <a:endParaRPr lang="ru-RU" sz="2400" b="1" dirty="0">
              <a:solidFill>
                <a:schemeClr val="bg2">
                  <a:lumMod val="90000"/>
                  <a:lumOff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Уровень </a:t>
            </a:r>
            <a:r>
              <a:rPr lang="ru-RU" sz="2400" b="1" dirty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творчества, оригинальность материального воплощения и представления </a:t>
            </a:r>
            <a:r>
              <a:rPr lang="ru-RU" sz="2400" b="1" dirty="0" smtClean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проекта.</a:t>
            </a:r>
            <a:endParaRPr lang="ru-RU" sz="2400" b="1" dirty="0">
              <a:solidFill>
                <a:schemeClr val="bg2">
                  <a:lumMod val="90000"/>
                  <a:lumOff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Качество </a:t>
            </a:r>
            <a:r>
              <a:rPr lang="ru-RU" sz="2400" b="1" dirty="0">
                <a:solidFill>
                  <a:schemeClr val="bg2">
                    <a:lumMod val="90000"/>
                    <a:lumOff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полнота в оформлении записей.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620687"/>
            <a:ext cx="85725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Критерии оценки проектной деятельности</a:t>
            </a:r>
            <a:br>
              <a:rPr lang="ru-RU" sz="3600" b="1" dirty="0" smtClean="0">
                <a:solidFill>
                  <a:schemeClr val="bg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endParaRPr lang="ru-RU" sz="3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моч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20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проект Египе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Другая 1">
      <a:majorFont>
        <a:latin typeface="Arial"/>
        <a:ea typeface=""/>
        <a:cs typeface=""/>
      </a:majorFont>
      <a:minorFont>
        <a:latin typeface="Stenci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Родительское собрание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Comic Sans MS"/>
        <a:ea typeface=""/>
        <a:cs typeface="Lucida Sans Unicode"/>
      </a:majorFont>
      <a:minorFont>
        <a:latin typeface="Comic Sans MS"/>
        <a:ea typeface="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Comic Sans MS"/>
        <a:ea typeface=""/>
        <a:cs typeface="Lucida Sans Unicode"/>
      </a:majorFont>
      <a:minorFont>
        <a:latin typeface="Comic Sans MS"/>
        <a:ea typeface="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pril1">
  <a:themeElements>
    <a:clrScheme name="Оформление по умолчанию 7">
      <a:dk1>
        <a:srgbClr val="5C1F00"/>
      </a:dk1>
      <a:lt1>
        <a:srgbClr val="FFFFFF"/>
      </a:lt1>
      <a:dk2>
        <a:srgbClr val="800000"/>
      </a:dk2>
      <a:lt2>
        <a:srgbClr val="DFD293"/>
      </a:lt2>
      <a:accent1>
        <a:srgbClr val="CC3300"/>
      </a:accent1>
      <a:accent2>
        <a:srgbClr val="BE7960"/>
      </a:accent2>
      <a:accent3>
        <a:srgbClr val="C0AAAA"/>
      </a:accent3>
      <a:accent4>
        <a:srgbClr val="DADADA"/>
      </a:accent4>
      <a:accent5>
        <a:srgbClr val="E2ADAA"/>
      </a:accent5>
      <a:accent6>
        <a:srgbClr val="AC6D56"/>
      </a:accent6>
      <a:hlink>
        <a:srgbClr val="FFFF99"/>
      </a:hlink>
      <a:folHlink>
        <a:srgbClr val="D3A219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рамочка</Template>
  <TotalTime>1485</TotalTime>
  <Words>269</Words>
  <Application>Microsoft Office PowerPoint</Application>
  <PresentationFormat>Экран (4:3)</PresentationFormat>
  <Paragraphs>81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рамочка</vt:lpstr>
      <vt:lpstr>Тема20</vt:lpstr>
      <vt:lpstr>проект Египет</vt:lpstr>
      <vt:lpstr>Слои</vt:lpstr>
      <vt:lpstr>Океан</vt:lpstr>
      <vt:lpstr>Круги</vt:lpstr>
      <vt:lpstr>Родительское собрание</vt:lpstr>
      <vt:lpstr>1_Оформление по умолчанию</vt:lpstr>
      <vt:lpstr>pril1</vt:lpstr>
      <vt:lpstr>Слайд 1</vt:lpstr>
      <vt:lpstr>Классификация проектов</vt:lpstr>
      <vt:lpstr>Классификация проектов по технологии </vt:lpstr>
      <vt:lpstr>Основные этапы работы:</vt:lpstr>
      <vt:lpstr>Мотивационный этап</vt:lpstr>
      <vt:lpstr>Планирующе- подготовительный этап</vt:lpstr>
      <vt:lpstr>Информационно-операционный этап </vt:lpstr>
      <vt:lpstr>Рефлексивно-оценочный этап</vt:lpstr>
      <vt:lpstr>Слайд 9</vt:lpstr>
      <vt:lpstr>Слайд 10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Кристиночка</dc:creator>
  <cp:lastModifiedBy>Кристина</cp:lastModifiedBy>
  <cp:revision>97</cp:revision>
  <dcterms:created xsi:type="dcterms:W3CDTF">2010-06-21T10:19:02Z</dcterms:created>
  <dcterms:modified xsi:type="dcterms:W3CDTF">2012-03-23T16:41:02Z</dcterms:modified>
</cp:coreProperties>
</file>