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8863-54AC-4341-89F6-F63E45B697F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BC88-787B-474B-A022-95C1A9676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Расскажи мне бурундук,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Что ты прячешь, в свой сундук?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Плюшки, сушки, калачи?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Апельсины, куличи?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Шоколадки, виноград?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Накопил ты целый склад.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Ну не хмурься, улыбнись!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И со мною поделись.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14337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"/>
            <a:ext cx="5000628" cy="40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071942"/>
            <a:ext cx="314327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3" y="4071942"/>
            <a:ext cx="190381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2"/>
                </a:solidFill>
              </a:rPr>
              <a:t>Сибирский или </a:t>
            </a:r>
            <a:r>
              <a:rPr lang="ru-RU" sz="5300" b="1" smtClean="0">
                <a:solidFill>
                  <a:schemeClr val="accent2"/>
                </a:solidFill>
              </a:rPr>
              <a:t>азиатскийбурундук</a:t>
            </a:r>
            <a:r>
              <a:rPr lang="ru-RU" sz="5300" b="1" dirty="0">
                <a:solidFill>
                  <a:schemeClr val="accent2"/>
                </a:solidFill>
              </a:rPr>
              <a:t>и</a:t>
            </a:r>
            <a:endParaRPr lang="ru-RU" sz="5300" b="1" dirty="0" smtClean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8631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950" y="1643050"/>
            <a:ext cx="455005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</a:rPr>
              <a:t>Восточноамериканский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бурундук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Расскажи мне бурундук,  Что ты прячешь, в свой сундук?  Плюшки, сушки, калачи?  Апельсины, куличи?    Шоколадки, виноград?  Накопил ты целый склад.  Ну не хмурься, улыбнись!  И со мною поделись.</vt:lpstr>
      <vt:lpstr>Слайд 2</vt:lpstr>
      <vt:lpstr>Слайд 3</vt:lpstr>
      <vt:lpstr>Сибирский или азиатскийбурундуки</vt:lpstr>
      <vt:lpstr>Восточноамериканский бурундук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Расскажи мне бурундук,  Что ты прячешь, в свой сундук?  Плюшки, сушки, калачи?  Апельсины, куличи?    Шоколадки, виноград?  Накопил ты целый склад.  Ну не хмурься, улыбнись!  И со мною поделись.</dc:title>
  <dc:creator>admin</dc:creator>
  <cp:lastModifiedBy>admin</cp:lastModifiedBy>
  <cp:revision>8</cp:revision>
  <dcterms:created xsi:type="dcterms:W3CDTF">2011-12-14T16:02:50Z</dcterms:created>
  <dcterms:modified xsi:type="dcterms:W3CDTF">2013-01-09T16:03:10Z</dcterms:modified>
</cp:coreProperties>
</file>