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71" r:id="rId3"/>
    <p:sldId id="258" r:id="rId4"/>
    <p:sldId id="265" r:id="rId5"/>
    <p:sldId id="259" r:id="rId6"/>
    <p:sldId id="274" r:id="rId7"/>
    <p:sldId id="269" r:id="rId8"/>
    <p:sldId id="263" r:id="rId9"/>
    <p:sldId id="261" r:id="rId10"/>
    <p:sldId id="273" r:id="rId11"/>
    <p:sldId id="260" r:id="rId12"/>
    <p:sldId id="266" r:id="rId13"/>
    <p:sldId id="268" r:id="rId14"/>
    <p:sldId id="272" r:id="rId15"/>
    <p:sldId id="267" r:id="rId16"/>
    <p:sldId id="27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66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0A698-84B8-4DE6-B629-7A63668B17F2}" type="datetimeFigureOut">
              <a:rPr lang="ru-RU" smtClean="0"/>
              <a:pPr/>
              <a:t>01.11.2011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1B03B-2EE7-4472-B902-AFE3EA940F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0A698-84B8-4DE6-B629-7A63668B17F2}" type="datetimeFigureOut">
              <a:rPr lang="ru-RU" smtClean="0"/>
              <a:pPr/>
              <a:t>01.11.2011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1B03B-2EE7-4472-B902-AFE3EA940F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0A698-84B8-4DE6-B629-7A63668B17F2}" type="datetimeFigureOut">
              <a:rPr lang="ru-RU" smtClean="0"/>
              <a:pPr/>
              <a:t>01.11.2011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1B03B-2EE7-4472-B902-AFE3EA940F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A439E1F-F70B-4C6C-8335-A294CA0C652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300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media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ультимедиа 2"/>
          <p:cNvSpPr>
            <a:spLocks noGrp="1"/>
          </p:cNvSpPr>
          <p:nvPr>
            <p:ph type="media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72F26CA-359D-4A9E-8514-0B2E75C15EE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0A698-84B8-4DE6-B629-7A63668B17F2}" type="datetimeFigureOut">
              <a:rPr lang="ru-RU" smtClean="0"/>
              <a:pPr/>
              <a:t>01.11.2011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1B03B-2EE7-4472-B902-AFE3EA940F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0A698-84B8-4DE6-B629-7A63668B17F2}" type="datetimeFigureOut">
              <a:rPr lang="ru-RU" smtClean="0"/>
              <a:pPr/>
              <a:t>01.11.2011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1B03B-2EE7-4472-B902-AFE3EA940F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0A698-84B8-4DE6-B629-7A63668B17F2}" type="datetimeFigureOut">
              <a:rPr lang="ru-RU" smtClean="0"/>
              <a:pPr/>
              <a:t>01.11.2011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1B03B-2EE7-4472-B902-AFE3EA940F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0A698-84B8-4DE6-B629-7A63668B17F2}" type="datetimeFigureOut">
              <a:rPr lang="ru-RU" smtClean="0"/>
              <a:pPr/>
              <a:t>01.11.2011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1B03B-2EE7-4472-B902-AFE3EA940F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0A698-84B8-4DE6-B629-7A63668B17F2}" type="datetimeFigureOut">
              <a:rPr lang="ru-RU" smtClean="0"/>
              <a:pPr/>
              <a:t>01.11.2011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1B03B-2EE7-4472-B902-AFE3EA940F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0A698-84B8-4DE6-B629-7A63668B17F2}" type="datetimeFigureOut">
              <a:rPr lang="ru-RU" smtClean="0"/>
              <a:pPr/>
              <a:t>01.11.2011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1B03B-2EE7-4472-B902-AFE3EA940F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0A698-84B8-4DE6-B629-7A63668B17F2}" type="datetimeFigureOut">
              <a:rPr lang="ru-RU" smtClean="0"/>
              <a:pPr/>
              <a:t>01.11.2011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1B03B-2EE7-4472-B902-AFE3EA940F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0A698-84B8-4DE6-B629-7A63668B17F2}" type="datetimeFigureOut">
              <a:rPr lang="ru-RU" smtClean="0"/>
              <a:pPr/>
              <a:t>01.11.2011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1B03B-2EE7-4472-B902-AFE3EA940F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50A698-84B8-4DE6-B629-7A63668B17F2}" type="datetimeFigureOut">
              <a:rPr lang="ru-RU" smtClean="0"/>
              <a:pPr/>
              <a:t>01.11.2011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21B03B-2EE7-4472-B902-AFE3EA940FA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Documents%20and%20Settings\1\&#1052;&#1086;&#1080;%20&#1076;&#1086;&#1082;&#1091;&#1084;&#1077;&#1085;&#1090;&#1099;\&#1052;&#1086;&#1103;%20&#1084;&#1091;&#1079;&#1099;&#1082;&#1072;\Chaykovskiy12.wma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" Type="http://schemas.openxmlformats.org/officeDocument/2006/relationships/audio" Target="../media/audio8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13.xml"/><Relationship Id="rId1" Type="http://schemas.openxmlformats.org/officeDocument/2006/relationships/audio" Target="../media/audio2.wav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&#1057;&#1052;&#1045;&#1064;&#1040;&#1056;&#1048;&#1050;&#1048;.ppt" TargetMode="External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2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slide" Target="slide2.xml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gif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13.xml"/><Relationship Id="rId1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gif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audio5.wav"/><Relationship Id="rId7" Type="http://schemas.openxmlformats.org/officeDocument/2006/relationships/image" Target="../media/image21.png"/><Relationship Id="rId2" Type="http://schemas.openxmlformats.org/officeDocument/2006/relationships/audio" Target="../media/audio4.wav"/><Relationship Id="rId1" Type="http://schemas.openxmlformats.org/officeDocument/2006/relationships/audio" Target="../media/audio3.wav"/><Relationship Id="rId6" Type="http://schemas.openxmlformats.org/officeDocument/2006/relationships/slideLayout" Target="../slideLayouts/slideLayout1.xml"/><Relationship Id="rId5" Type="http://schemas.openxmlformats.org/officeDocument/2006/relationships/audio" Target="../media/audio7.wav"/><Relationship Id="rId4" Type="http://schemas.openxmlformats.org/officeDocument/2006/relationships/audio" Target="../media/audio6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8" name="Chaykovskiy12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WordArt 14"/>
          <p:cNvSpPr>
            <a:spLocks noChangeArrowheads="1" noChangeShapeType="1" noTextEdit="1"/>
          </p:cNvSpPr>
          <p:nvPr/>
        </p:nvSpPr>
        <p:spPr bwMode="auto">
          <a:xfrm>
            <a:off x="0" y="1412875"/>
            <a:ext cx="8675688" cy="439261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54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Georgia"/>
              </a:rPr>
              <a:t>Математика</a:t>
            </a:r>
          </a:p>
        </p:txBody>
      </p:sp>
      <p:sp>
        <p:nvSpPr>
          <p:cNvPr id="55311" name="Rectangle 15"/>
          <p:cNvSpPr>
            <a:spLocks noChangeArrowheads="1"/>
          </p:cNvSpPr>
          <p:nvPr/>
        </p:nvSpPr>
        <p:spPr bwMode="auto">
          <a:xfrm>
            <a:off x="5903913" y="5849938"/>
            <a:ext cx="3240087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indent="4763" algn="ctr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ru-RU" sz="3200" dirty="0">
                <a:solidFill>
                  <a:srgbClr val="E0250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Учитель: </a:t>
            </a:r>
            <a:r>
              <a:rPr lang="ru-RU" sz="3200" dirty="0" err="1" smtClean="0">
                <a:solidFill>
                  <a:srgbClr val="E0250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Лягушина</a:t>
            </a:r>
            <a:r>
              <a:rPr lang="ru-RU" sz="3200" dirty="0" smtClean="0">
                <a:solidFill>
                  <a:srgbClr val="E0250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Л.В.</a:t>
            </a:r>
            <a:endParaRPr lang="ru-RU" sz="4800" dirty="0">
              <a:solidFill>
                <a:srgbClr val="E7F56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5" name="Picture 2" descr="C:\Documents and Settings\Admin\Рабочий стол\М-ка-КПП 2\КПП 2\0\0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71604" y="-1143032"/>
            <a:ext cx="4559300" cy="4052887"/>
          </a:xfrm>
          <a:prstGeom prst="rect">
            <a:avLst/>
          </a:prstGeom>
          <a:noFill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509847" cy="250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86612" y="3786190"/>
            <a:ext cx="1857388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530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5308"/>
                </p:tgtEl>
              </p:cMediaNode>
            </p:audio>
          </p:childTnLst>
        </p:cTn>
      </p:par>
    </p:tnLst>
    <p:bldLst>
      <p:bldP spid="5531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WordArt 3"/>
          <p:cNvSpPr>
            <a:spLocks noChangeArrowheads="1" noChangeShapeType="1" noTextEdit="1"/>
          </p:cNvSpPr>
          <p:nvPr/>
        </p:nvSpPr>
        <p:spPr bwMode="auto">
          <a:xfrm>
            <a:off x="1762125" y="1195388"/>
            <a:ext cx="6194425" cy="4249737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33CC"/>
                </a:solidFill>
                <a:latin typeface="Times New Roman"/>
                <a:cs typeface="Times New Roman"/>
              </a:rPr>
              <a:t>физкультминутка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714612" y="3071810"/>
            <a:ext cx="4143388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FFC000"/>
                </a:solidFill>
              </a:rPr>
              <a:t>Мы считали и устали.</a:t>
            </a:r>
            <a:br>
              <a:rPr lang="ru-RU" sz="2000" dirty="0" smtClean="0">
                <a:solidFill>
                  <a:srgbClr val="FFC000"/>
                </a:solidFill>
              </a:rPr>
            </a:br>
            <a:r>
              <a:rPr lang="ru-RU" sz="2000" dirty="0" smtClean="0">
                <a:solidFill>
                  <a:srgbClr val="FFC000"/>
                </a:solidFill>
              </a:rPr>
              <a:t>Дружно все мы тихо встали.</a:t>
            </a:r>
            <a:br>
              <a:rPr lang="ru-RU" sz="2000" dirty="0" smtClean="0">
                <a:solidFill>
                  <a:srgbClr val="FFC000"/>
                </a:solidFill>
              </a:rPr>
            </a:br>
            <a:r>
              <a:rPr lang="ru-RU" sz="2000" dirty="0" smtClean="0">
                <a:solidFill>
                  <a:srgbClr val="FFC000"/>
                </a:solidFill>
              </a:rPr>
              <a:t>Ручками похлопали – раз, два, три,</a:t>
            </a:r>
            <a:br>
              <a:rPr lang="ru-RU" sz="2000" dirty="0" smtClean="0">
                <a:solidFill>
                  <a:srgbClr val="FFC000"/>
                </a:solidFill>
              </a:rPr>
            </a:br>
            <a:r>
              <a:rPr lang="ru-RU" sz="2000" dirty="0" smtClean="0">
                <a:solidFill>
                  <a:srgbClr val="FFC000"/>
                </a:solidFill>
              </a:rPr>
              <a:t>Ножками потопали – раз, два, три.</a:t>
            </a:r>
            <a:br>
              <a:rPr lang="ru-RU" sz="2000" dirty="0" smtClean="0">
                <a:solidFill>
                  <a:srgbClr val="FFC000"/>
                </a:solidFill>
              </a:rPr>
            </a:br>
            <a:r>
              <a:rPr lang="ru-RU" sz="2000" dirty="0" smtClean="0">
                <a:solidFill>
                  <a:srgbClr val="FFC000"/>
                </a:solidFill>
              </a:rPr>
              <a:t>Сели, встали, сели, встали</a:t>
            </a:r>
            <a:br>
              <a:rPr lang="ru-RU" sz="2000" dirty="0" smtClean="0">
                <a:solidFill>
                  <a:srgbClr val="FFC000"/>
                </a:solidFill>
              </a:rPr>
            </a:br>
            <a:r>
              <a:rPr lang="ru-RU" sz="2000" dirty="0" smtClean="0">
                <a:solidFill>
                  <a:srgbClr val="FFC000"/>
                </a:solidFill>
              </a:rPr>
              <a:t>И друг друга не толкали.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309013"/>
            <a:ext cx="2143108" cy="354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27067" y="3143248"/>
            <a:ext cx="2316933" cy="3714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4000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5" name="WordArt 23"/>
          <p:cNvSpPr>
            <a:spLocks noChangeArrowheads="1" noChangeShapeType="1" noTextEdit="1"/>
          </p:cNvSpPr>
          <p:nvPr/>
        </p:nvSpPr>
        <p:spPr bwMode="auto">
          <a:xfrm>
            <a:off x="179388" y="188913"/>
            <a:ext cx="2089150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entury Gothic"/>
              </a:rPr>
              <a:t>НОЛЬ</a:t>
            </a:r>
          </a:p>
        </p:txBody>
      </p:sp>
      <p:sp>
        <p:nvSpPr>
          <p:cNvPr id="3101" name="WordArt 29"/>
          <p:cNvSpPr>
            <a:spLocks noChangeArrowheads="1" noChangeShapeType="1" noTextEdit="1"/>
          </p:cNvSpPr>
          <p:nvPr/>
        </p:nvSpPr>
        <p:spPr bwMode="auto">
          <a:xfrm>
            <a:off x="2195513" y="836613"/>
            <a:ext cx="4464050" cy="5400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254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Century Schoolbook"/>
              </a:rPr>
              <a:t>О</a:t>
            </a:r>
          </a:p>
        </p:txBody>
      </p:sp>
      <p:pic>
        <p:nvPicPr>
          <p:cNvPr id="3104" name="Picture 32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2952.WAV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661400" y="63754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advTm="266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10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0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М-ка-КПП 2\КПП 2\0\М-ка 1-с.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-80519"/>
            <a:ext cx="4913322" cy="6938519"/>
          </a:xfrm>
          <a:prstGeom prst="rect">
            <a:avLst/>
          </a:prstGeom>
          <a:noFill/>
        </p:spPr>
      </p:pic>
      <p:pic>
        <p:nvPicPr>
          <p:cNvPr id="3" name="Picture 2" descr="C:\Documents and Settings\Admin\Рабочий стол\М-ка-КПП 2\КПП 2\0\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357354" y="-1000156"/>
            <a:ext cx="4559300" cy="4052887"/>
          </a:xfrm>
          <a:prstGeom prst="rect">
            <a:avLst/>
          </a:prstGeom>
          <a:noFill/>
        </p:spPr>
      </p:pic>
      <p:pic>
        <p:nvPicPr>
          <p:cNvPr id="4" name="Picture 2" descr="C:\Documents and Settings\Admin\Рабочий стол\М-ка-КПП 2\КПП 2\0\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3000372"/>
            <a:ext cx="4559300" cy="4052887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760" y="0"/>
            <a:ext cx="2000240" cy="200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914650"/>
            <a:ext cx="2381250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Ноль</a:t>
            </a:r>
          </a:p>
        </p:txBody>
      </p:sp>
      <p:sp>
        <p:nvSpPr>
          <p:cNvPr id="17411" name="Rectangle 3"/>
          <p:cNvSpPr>
            <a:spLocks noGrp="1" noChangeArrowheads="1" noTextEdit="1"/>
          </p:cNvSpPr>
          <p:nvPr>
            <p:ph type="media" sz="half" idx="1"/>
          </p:nvPr>
        </p:nvSpPr>
        <p:spPr>
          <a:xfrm>
            <a:off x="685800" y="1981200"/>
            <a:ext cx="381000" cy="4114800"/>
          </a:xfrm>
        </p:spPr>
      </p:sp>
      <p:sp>
        <p:nvSpPr>
          <p:cNvPr id="1741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1219200" y="1981200"/>
            <a:ext cx="7239000" cy="4114800"/>
          </a:xfrm>
        </p:spPr>
        <p:txBody>
          <a:bodyPr/>
          <a:lstStyle/>
          <a:p>
            <a:endParaRPr lang="ru-RU" sz="2800" dirty="0"/>
          </a:p>
        </p:txBody>
      </p:sp>
      <p:sp>
        <p:nvSpPr>
          <p:cNvPr id="17413" name="WordArt 5"/>
          <p:cNvSpPr>
            <a:spLocks noChangeArrowheads="1" noChangeShapeType="1" noTextEdit="1"/>
          </p:cNvSpPr>
          <p:nvPr/>
        </p:nvSpPr>
        <p:spPr bwMode="auto">
          <a:xfrm>
            <a:off x="4200525" y="2752725"/>
            <a:ext cx="676275" cy="1362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9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0</a:t>
            </a:r>
          </a:p>
        </p:txBody>
      </p:sp>
      <p:pic>
        <p:nvPicPr>
          <p:cNvPr id="17414" name="Picture 6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62000" y="3276600"/>
            <a:ext cx="304800" cy="304800"/>
          </a:xfrm>
          <a:prstGeom prst="rect">
            <a:avLst/>
          </a:prstGeom>
          <a:noFill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24021" y="1214398"/>
            <a:ext cx="3519979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174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414"/>
                </p:tgtEl>
              </p:cMediaNode>
            </p:audio>
          </p:childTnLst>
        </p:cTn>
      </p:par>
    </p:tnLst>
    <p:bldLst>
      <p:bldP spid="17410" grpId="0" autoUpdateAnimBg="0"/>
      <p:bldP spid="17411" grpId="0" autoUpdateAnimBg="0"/>
      <p:bldP spid="17412" grpId="0" build="p" autoUpdateAnimBg="0"/>
      <p:bldP spid="174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4"/>
          <p:cNvSpPr>
            <a:spLocks noChangeArrowheads="1" noChangeShapeType="1" noTextEdit="1"/>
          </p:cNvSpPr>
          <p:nvPr/>
        </p:nvSpPr>
        <p:spPr bwMode="auto">
          <a:xfrm>
            <a:off x="1908175" y="333375"/>
            <a:ext cx="5400675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Физкультминутка</a:t>
            </a:r>
          </a:p>
        </p:txBody>
      </p:sp>
      <p:pic>
        <p:nvPicPr>
          <p:cNvPr id="3" name="Picture 46" descr="Рисунок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928802"/>
            <a:ext cx="3071834" cy="4309843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643438" y="2928934"/>
            <a:ext cx="3786214" cy="2554545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Буратино потянулся,</a:t>
            </a:r>
            <a:b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 нагнулся,</a:t>
            </a:r>
            <a:b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Два нагнулся,</a:t>
            </a:r>
            <a:b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Руки в стороны развел –</a:t>
            </a:r>
            <a:b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Ключик, видно, не нашел.</a:t>
            </a:r>
            <a:b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Развернулся и пошел.</a:t>
            </a:r>
            <a:b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Чтобы ключик нам достать,</a:t>
            </a:r>
            <a:b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Надо на носочки встать.</a:t>
            </a:r>
            <a:endParaRPr kumimoji="0" lang="ru-RU" sz="2000" b="0" i="0" u="none" strike="noStrike" cap="none" normalizeH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Кпп-2010\КПП-м-ка\0\М-ка 1-с.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0"/>
            <a:ext cx="4982456" cy="6858000"/>
          </a:xfrm>
          <a:prstGeom prst="rect">
            <a:avLst/>
          </a:prstGeom>
          <a:noFill/>
        </p:spPr>
      </p:pic>
      <p:pic>
        <p:nvPicPr>
          <p:cNvPr id="3" name="Picture 2" descr="C:\Documents and Settings\Admin\Рабочий стол\М-ка-КПП 2\КПП 2\0\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357354" y="-1000156"/>
            <a:ext cx="4559300" cy="4052887"/>
          </a:xfrm>
          <a:prstGeom prst="rect">
            <a:avLst/>
          </a:prstGeom>
          <a:noFill/>
        </p:spPr>
      </p:pic>
      <p:pic>
        <p:nvPicPr>
          <p:cNvPr id="4" name="Picture 2" descr="C:\Documents and Settings\Admin\Рабочий стол\М-ка-КПП 2\КПП 2\0\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2805113"/>
            <a:ext cx="4559300" cy="4052887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8" y="0"/>
            <a:ext cx="2285992" cy="228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914650"/>
            <a:ext cx="2381250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WordArt 4"/>
          <p:cNvSpPr>
            <a:spLocks noChangeArrowheads="1" noChangeShapeType="1" noTextEdit="1"/>
          </p:cNvSpPr>
          <p:nvPr/>
        </p:nvSpPr>
        <p:spPr bwMode="auto">
          <a:xfrm>
            <a:off x="914400" y="0"/>
            <a:ext cx="7467600" cy="3143248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ru-RU" sz="3600" kern="10" dirty="0">
                <a:ln w="4445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Monotype Corsiva"/>
              </a:rPr>
              <a:t>М О Л О Д Ц Ы !</a:t>
            </a:r>
          </a:p>
        </p:txBody>
      </p:sp>
      <p:sp>
        <p:nvSpPr>
          <p:cNvPr id="32773" name="WordArt 5">
            <a:hlinkClick r:id="rId3" action="ppaction://hlinkpres?slideindex=1&amp;slidetitle="/>
          </p:cNvPr>
          <p:cNvSpPr>
            <a:spLocks noChangeArrowheads="1" noChangeShapeType="1" noTextEdit="1"/>
          </p:cNvSpPr>
          <p:nvPr/>
        </p:nvSpPr>
        <p:spPr bwMode="auto">
          <a:xfrm>
            <a:off x="8839200" y="6477000"/>
            <a:ext cx="304800" cy="152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ф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914650"/>
            <a:ext cx="2381250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59726" y="2714620"/>
            <a:ext cx="2584273" cy="4143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 descr="C:\Documents and Settings\Admin\Рабочий стол\М-ка-КПП 2\КПП 2\0\0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3108" y="2214554"/>
            <a:ext cx="4559300" cy="40528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0" descr="Y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5" name="Oval 7"/>
          <p:cNvSpPr>
            <a:spLocks noChangeArrowheads="1"/>
          </p:cNvSpPr>
          <p:nvPr/>
        </p:nvSpPr>
        <p:spPr bwMode="auto">
          <a:xfrm>
            <a:off x="3810000" y="1524000"/>
            <a:ext cx="914400" cy="914400"/>
          </a:xfrm>
          <a:prstGeom prst="ellipse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0" scaled="1"/>
          </a:gradFill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Ф</a:t>
            </a:r>
          </a:p>
        </p:txBody>
      </p:sp>
      <p:sp>
        <p:nvSpPr>
          <p:cNvPr id="73736" name="Oval 8"/>
          <p:cNvSpPr>
            <a:spLocks noChangeArrowheads="1"/>
          </p:cNvSpPr>
          <p:nvPr/>
        </p:nvSpPr>
        <p:spPr bwMode="auto">
          <a:xfrm>
            <a:off x="5791200" y="2057400"/>
            <a:ext cx="914400" cy="914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rgbClr val="FF6699">
                  <a:alpha val="78000"/>
                </a:srgbClr>
              </a:gs>
              <a:gs pos="100000">
                <a:schemeClr val="bg1"/>
              </a:gs>
            </a:gsLst>
            <a:lin ang="18900000" scaled="1"/>
          </a:gradFill>
          <a:ln w="25400">
            <a:solidFill>
              <a:srgbClr val="FF99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А</a:t>
            </a:r>
          </a:p>
        </p:txBody>
      </p:sp>
      <p:sp>
        <p:nvSpPr>
          <p:cNvPr id="73737" name="Oval 9"/>
          <p:cNvSpPr>
            <a:spLocks noChangeArrowheads="1"/>
          </p:cNvSpPr>
          <p:nvPr/>
        </p:nvSpPr>
        <p:spPr bwMode="auto">
          <a:xfrm>
            <a:off x="1676400" y="1981200"/>
            <a:ext cx="914400" cy="914400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50000">
                <a:srgbClr val="FF6600"/>
              </a:gs>
              <a:gs pos="100000">
                <a:srgbClr val="FFCC00"/>
              </a:gs>
            </a:gsLst>
            <a:lin ang="2700000" scaled="1"/>
          </a:gradFill>
          <a:ln w="254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Ц</a:t>
            </a:r>
          </a:p>
        </p:txBody>
      </p:sp>
      <p:sp>
        <p:nvSpPr>
          <p:cNvPr id="73739" name="Oval 11"/>
          <p:cNvSpPr>
            <a:spLocks noChangeArrowheads="1"/>
          </p:cNvSpPr>
          <p:nvPr/>
        </p:nvSpPr>
        <p:spPr bwMode="auto">
          <a:xfrm>
            <a:off x="4800600" y="1752600"/>
            <a:ext cx="914400" cy="914400"/>
          </a:xfrm>
          <a:prstGeom prst="ellipse">
            <a:avLst/>
          </a:prstGeom>
          <a:gradFill rotWithShape="1">
            <a:gsLst>
              <a:gs pos="0">
                <a:srgbClr val="CCFFCC">
                  <a:gamma/>
                  <a:shade val="46275"/>
                  <a:invGamma/>
                </a:srgbClr>
              </a:gs>
              <a:gs pos="50000">
                <a:srgbClr val="CCFFCC"/>
              </a:gs>
              <a:gs pos="100000">
                <a:srgbClr val="CCFFCC">
                  <a:gamma/>
                  <a:shade val="46275"/>
                  <a:invGamma/>
                </a:srgbClr>
              </a:gs>
            </a:gsLst>
            <a:lin ang="18900000" scaled="1"/>
          </a:gradFill>
          <a:ln w="38100">
            <a:solidFill>
              <a:srgbClr val="CCFF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>
                <a:solidFill>
                  <a:srgbClr val="66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Р</a:t>
            </a:r>
          </a:p>
        </p:txBody>
      </p:sp>
      <p:sp>
        <p:nvSpPr>
          <p:cNvPr id="73740" name="Oval 12"/>
          <p:cNvSpPr>
            <a:spLocks noChangeArrowheads="1"/>
          </p:cNvSpPr>
          <p:nvPr/>
        </p:nvSpPr>
        <p:spPr bwMode="auto">
          <a:xfrm>
            <a:off x="2743200" y="1752600"/>
            <a:ext cx="914400" cy="914400"/>
          </a:xfrm>
          <a:prstGeom prst="ellipse">
            <a:avLst/>
          </a:prstGeom>
          <a:gradFill rotWithShape="1">
            <a:gsLst>
              <a:gs pos="0">
                <a:srgbClr val="FFCCCC"/>
              </a:gs>
              <a:gs pos="100000">
                <a:srgbClr val="FF7C80"/>
              </a:gs>
            </a:gsLst>
            <a:lin ang="0" scaled="1"/>
          </a:gradFill>
          <a:ln w="25400">
            <a:solidFill>
              <a:srgbClr val="FF7C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И</a:t>
            </a:r>
          </a:p>
        </p:txBody>
      </p:sp>
      <p:sp>
        <p:nvSpPr>
          <p:cNvPr id="73742" name="AutoShape 14" descr="Рисунок11"/>
          <p:cNvSpPr>
            <a:spLocks noChangeArrowheads="1"/>
          </p:cNvSpPr>
          <p:nvPr/>
        </p:nvSpPr>
        <p:spPr bwMode="auto">
          <a:xfrm>
            <a:off x="2971800" y="2667000"/>
            <a:ext cx="2514600" cy="2514600"/>
          </a:xfrm>
          <a:prstGeom prst="octagon">
            <a:avLst>
              <a:gd name="adj" fmla="val 29287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88900">
            <a:pattFill prst="sphere">
              <a:fgClr>
                <a:srgbClr val="CCCC00"/>
              </a:fgClr>
              <a:bgClr>
                <a:srgbClr val="FFFFFF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071810"/>
            <a:ext cx="2286347" cy="378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86470" y="3500470"/>
            <a:ext cx="3357530" cy="3357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3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73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3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3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3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5" grpId="0" animBg="1"/>
      <p:bldP spid="73736" grpId="0" animBg="1"/>
      <p:bldP spid="73737" grpId="0" animBg="1"/>
      <p:bldP spid="73739" grpId="0" animBg="1"/>
      <p:bldP spid="73740" grpId="0" animBg="1"/>
      <p:bldP spid="7374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 rot="938404">
            <a:off x="898525" y="188913"/>
            <a:ext cx="7345363" cy="6481762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17961596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УЧИМСЯ</a:t>
            </a:r>
          </a:p>
          <a:p>
            <a:pPr algn="ctr"/>
            <a:r>
              <a:rPr lang="ru-RU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17961596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СЧИТАТЬ</a:t>
            </a:r>
          </a:p>
        </p:txBody>
      </p:sp>
      <p:pic>
        <p:nvPicPr>
          <p:cNvPr id="2061" name="Picture 13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233.WAV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661400" y="63754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advTm="412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61"/>
                </p:tgtEl>
              </p:cMediaNode>
            </p:audio>
          </p:childTnLst>
        </p:cTn>
      </p:par>
    </p:tnLst>
    <p:bldLst>
      <p:bldP spid="205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638"/>
            <a:ext cx="9144000" cy="683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9029" name="Oval 5"/>
          <p:cNvSpPr>
            <a:spLocks noChangeArrowheads="1"/>
          </p:cNvSpPr>
          <p:nvPr/>
        </p:nvSpPr>
        <p:spPr bwMode="auto">
          <a:xfrm>
            <a:off x="304800" y="5410200"/>
            <a:ext cx="914400" cy="914400"/>
          </a:xfrm>
          <a:prstGeom prst="ellipse">
            <a:avLst/>
          </a:prstGeom>
          <a:gradFill rotWithShape="1">
            <a:gsLst>
              <a:gs pos="0">
                <a:srgbClr val="CC0066"/>
              </a:gs>
              <a:gs pos="50000">
                <a:srgbClr val="FF3399"/>
              </a:gs>
              <a:gs pos="100000">
                <a:srgbClr val="CC0066"/>
              </a:gs>
            </a:gsLst>
            <a:lin ang="0" scaled="1"/>
          </a:gradFill>
          <a:ln w="38100">
            <a:solidFill>
              <a:srgbClr val="CC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5400" b="1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29038" name="Oval 14"/>
          <p:cNvSpPr>
            <a:spLocks noChangeArrowheads="1"/>
          </p:cNvSpPr>
          <p:nvPr/>
        </p:nvSpPr>
        <p:spPr bwMode="auto">
          <a:xfrm>
            <a:off x="1219200" y="5257800"/>
            <a:ext cx="914400" cy="914400"/>
          </a:xfrm>
          <a:prstGeom prst="ellipse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0" scaled="1"/>
          </a:gradFill>
          <a:ln w="38100">
            <a:solidFill>
              <a:srgbClr val="0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5400" b="1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29040" name="Oval 16"/>
          <p:cNvSpPr>
            <a:spLocks noChangeArrowheads="1"/>
          </p:cNvSpPr>
          <p:nvPr/>
        </p:nvSpPr>
        <p:spPr bwMode="auto">
          <a:xfrm>
            <a:off x="2133600" y="4876800"/>
            <a:ext cx="914400" cy="914400"/>
          </a:xfrm>
          <a:prstGeom prst="ellipse">
            <a:avLst/>
          </a:prstGeom>
          <a:gradFill rotWithShape="1">
            <a:gsLst>
              <a:gs pos="0">
                <a:srgbClr val="CC99FF">
                  <a:gamma/>
                  <a:shade val="46275"/>
                  <a:invGamma/>
                </a:srgbClr>
              </a:gs>
              <a:gs pos="50000">
                <a:srgbClr val="CC99FF"/>
              </a:gs>
              <a:gs pos="100000">
                <a:srgbClr val="CC99FF">
                  <a:gamma/>
                  <a:shade val="46275"/>
                  <a:invGamma/>
                </a:srgbClr>
              </a:gs>
            </a:gsLst>
            <a:lin ang="2700000" scaled="1"/>
          </a:gradFill>
          <a:ln w="38100">
            <a:solidFill>
              <a:srgbClr val="CC99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5400" b="1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29041" name="Oval 17"/>
          <p:cNvSpPr>
            <a:spLocks noChangeArrowheads="1"/>
          </p:cNvSpPr>
          <p:nvPr/>
        </p:nvSpPr>
        <p:spPr bwMode="auto">
          <a:xfrm>
            <a:off x="4114800" y="533400"/>
            <a:ext cx="914400" cy="914400"/>
          </a:xfrm>
          <a:prstGeom prst="ellipse">
            <a:avLst/>
          </a:prstGeom>
          <a:gradFill rotWithShape="1">
            <a:gsLst>
              <a:gs pos="0">
                <a:srgbClr val="FF0066">
                  <a:gamma/>
                  <a:shade val="46275"/>
                  <a:invGamma/>
                </a:srgbClr>
              </a:gs>
              <a:gs pos="50000">
                <a:srgbClr val="FF0066">
                  <a:alpha val="75999"/>
                </a:srgbClr>
              </a:gs>
              <a:gs pos="100000">
                <a:srgbClr val="FF0066">
                  <a:gamma/>
                  <a:shade val="46275"/>
                  <a:invGamma/>
                </a:srgbClr>
              </a:gs>
            </a:gsLst>
            <a:lin ang="18900000" scaled="1"/>
          </a:gradFill>
          <a:ln w="25400">
            <a:solidFill>
              <a:srgbClr val="FF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5400" b="1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29042" name="Oval 18"/>
          <p:cNvSpPr>
            <a:spLocks noChangeArrowheads="1"/>
          </p:cNvSpPr>
          <p:nvPr/>
        </p:nvSpPr>
        <p:spPr bwMode="auto">
          <a:xfrm>
            <a:off x="3886200" y="4114800"/>
            <a:ext cx="914400" cy="914400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50000">
                <a:srgbClr val="FF6600"/>
              </a:gs>
              <a:gs pos="100000">
                <a:srgbClr val="FFCC00"/>
              </a:gs>
            </a:gsLst>
            <a:lin ang="2700000" scaled="1"/>
          </a:gradFill>
          <a:ln w="254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5400" b="1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29043" name="Oval 19"/>
          <p:cNvSpPr>
            <a:spLocks noChangeArrowheads="1"/>
          </p:cNvSpPr>
          <p:nvPr/>
        </p:nvSpPr>
        <p:spPr bwMode="auto">
          <a:xfrm>
            <a:off x="4419600" y="3352800"/>
            <a:ext cx="914400" cy="914400"/>
          </a:xfrm>
          <a:prstGeom prst="ellipse">
            <a:avLst/>
          </a:prstGeom>
          <a:gradFill rotWithShape="1">
            <a:gsLst>
              <a:gs pos="0">
                <a:srgbClr val="FF00FF"/>
              </a:gs>
              <a:gs pos="100000">
                <a:srgbClr val="FF00FF">
                  <a:gamma/>
                  <a:shade val="46275"/>
                  <a:invGamma/>
                </a:srgbClr>
              </a:gs>
            </a:gsLst>
            <a:lin ang="5400000" scaled="1"/>
          </a:gradFill>
          <a:ln w="25400">
            <a:solidFill>
              <a:srgbClr val="FF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5400" b="1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29044" name="Oval 20"/>
          <p:cNvSpPr>
            <a:spLocks noChangeArrowheads="1"/>
          </p:cNvSpPr>
          <p:nvPr/>
        </p:nvSpPr>
        <p:spPr bwMode="auto">
          <a:xfrm>
            <a:off x="3048000" y="4572000"/>
            <a:ext cx="914400" cy="914400"/>
          </a:xfrm>
          <a:prstGeom prst="ellipse">
            <a:avLst/>
          </a:prstGeom>
          <a:gradFill rotWithShape="1">
            <a:gsLst>
              <a:gs pos="0">
                <a:srgbClr val="CCFFCC">
                  <a:gamma/>
                  <a:shade val="46275"/>
                  <a:invGamma/>
                </a:srgbClr>
              </a:gs>
              <a:gs pos="50000">
                <a:srgbClr val="CCFFCC"/>
              </a:gs>
              <a:gs pos="100000">
                <a:srgbClr val="CCFFCC">
                  <a:gamma/>
                  <a:shade val="46275"/>
                  <a:invGamma/>
                </a:srgbClr>
              </a:gs>
            </a:gsLst>
            <a:lin ang="18900000" scaled="1"/>
          </a:gradFill>
          <a:ln w="38100">
            <a:solidFill>
              <a:srgbClr val="CCFF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5400" b="1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29045" name="Oval 21"/>
          <p:cNvSpPr>
            <a:spLocks noChangeArrowheads="1"/>
          </p:cNvSpPr>
          <p:nvPr/>
        </p:nvSpPr>
        <p:spPr bwMode="auto">
          <a:xfrm>
            <a:off x="5029200" y="685800"/>
            <a:ext cx="914400" cy="914400"/>
          </a:xfrm>
          <a:prstGeom prst="ellipse">
            <a:avLst/>
          </a:prstGeom>
          <a:gradFill rotWithShape="1">
            <a:gsLst>
              <a:gs pos="0">
                <a:srgbClr val="FFFF00">
                  <a:gamma/>
                  <a:shade val="46275"/>
                  <a:invGamma/>
                </a:srgbClr>
              </a:gs>
              <a:gs pos="5000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2700000" scaled="1"/>
          </a:gradFill>
          <a:ln w="254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5400" b="1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29046" name="Oval 22"/>
          <p:cNvSpPr>
            <a:spLocks noChangeArrowheads="1"/>
          </p:cNvSpPr>
          <p:nvPr/>
        </p:nvSpPr>
        <p:spPr bwMode="auto">
          <a:xfrm>
            <a:off x="4800600" y="2514600"/>
            <a:ext cx="914400" cy="914400"/>
          </a:xfrm>
          <a:prstGeom prst="ellipse">
            <a:avLst/>
          </a:prstGeom>
          <a:gradFill rotWithShape="1">
            <a:gsLst>
              <a:gs pos="0">
                <a:srgbClr val="00FF00">
                  <a:gamma/>
                  <a:shade val="46275"/>
                  <a:invGamma/>
                </a:srgbClr>
              </a:gs>
              <a:gs pos="50000">
                <a:srgbClr val="00FF00"/>
              </a:gs>
              <a:gs pos="100000">
                <a:srgbClr val="00FF00">
                  <a:gamma/>
                  <a:shade val="46275"/>
                  <a:invGamma/>
                </a:srgbClr>
              </a:gs>
            </a:gsLst>
            <a:lin ang="2700000" scaled="1"/>
          </a:gradFill>
          <a:ln w="25400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5400" b="1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29047" name="Oval 23"/>
          <p:cNvSpPr>
            <a:spLocks noChangeArrowheads="1"/>
          </p:cNvSpPr>
          <p:nvPr/>
        </p:nvSpPr>
        <p:spPr bwMode="auto">
          <a:xfrm>
            <a:off x="4876800" y="1600200"/>
            <a:ext cx="914400" cy="914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rgbClr val="FF6699">
                  <a:alpha val="78000"/>
                </a:srgbClr>
              </a:gs>
              <a:gs pos="100000">
                <a:schemeClr val="bg1"/>
              </a:gs>
            </a:gsLst>
            <a:lin ang="18900000" scaled="1"/>
          </a:gradFill>
          <a:ln w="25400">
            <a:solidFill>
              <a:srgbClr val="FF99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5400" b="1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  <p:sp>
        <p:nvSpPr>
          <p:cNvPr id="56335" name="AutoShape 24" descr="132132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34400" y="6272213"/>
            <a:ext cx="609600" cy="585787"/>
          </a:xfrm>
          <a:prstGeom prst="actionButtonBlank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25400">
            <a:solidFill>
              <a:srgbClr val="FF99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29049" name="Picture 25" descr="55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5562600"/>
            <a:ext cx="59055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050" name="Picture 26" descr="55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14800" y="685800"/>
            <a:ext cx="59055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051" name="Picture 27" descr="64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19600" y="685800"/>
            <a:ext cx="59055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052" name="Picture 28" descr="61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00400" y="4724400"/>
            <a:ext cx="59055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053" name="Picture 29" descr="58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29200" y="1752600"/>
            <a:ext cx="59055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054" name="Picture 30" descr="59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953000" y="2667000"/>
            <a:ext cx="59055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055" name="Picture 31" descr="69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038600" y="4267200"/>
            <a:ext cx="59055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056" name="Picture 32" descr="70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181600" y="838200"/>
            <a:ext cx="59055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057" name="Picture 33" descr="79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286000" y="5029200"/>
            <a:ext cx="59055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058" name="Picture 34" descr="75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572000" y="3505200"/>
            <a:ext cx="59055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059" name="Picture 35" descr="81"/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371600" y="5410200"/>
            <a:ext cx="59055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9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9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29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29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29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29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9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9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290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290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290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29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29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29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290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290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290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29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29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29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29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29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290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29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29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29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0"/>
                            </p:stCondLst>
                            <p:childTnLst>
                              <p:par>
                                <p:cTn id="5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290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290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290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29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29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29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2000"/>
                            </p:stCondLst>
                            <p:childTnLst>
                              <p:par>
                                <p:cTn id="6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290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290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290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29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29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29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4000"/>
                            </p:stCondLst>
                            <p:childTnLst>
                              <p:par>
                                <p:cTn id="7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290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290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1290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129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129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129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6000"/>
                            </p:stCondLst>
                            <p:childTnLst>
                              <p:par>
                                <p:cTn id="8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1290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1290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1290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129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129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129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8000"/>
                            </p:stCondLst>
                            <p:childTnLst>
                              <p:par>
                                <p:cTn id="10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1290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1290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1290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129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129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129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129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129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17" dur="2000"/>
                                        <p:tgtEl>
                                          <p:spTgt spid="1290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/>
                                        <p:tgtEl>
                                          <p:spTgt spid="1290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9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2000"/>
                                        <p:tgtEl>
                                          <p:spTgt spid="129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0"/>
                                        <p:tgtEl>
                                          <p:spTgt spid="129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9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2000"/>
                                        <p:tgtEl>
                                          <p:spTgt spid="129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000"/>
                                        <p:tgtEl>
                                          <p:spTgt spid="129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9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000"/>
                            </p:stCondLst>
                            <p:childTnLst>
                              <p:par>
                                <p:cTn id="129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30" dur="2000"/>
                                        <p:tgtEl>
                                          <p:spTgt spid="1290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000"/>
                                        <p:tgtEl>
                                          <p:spTgt spid="1290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9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2000"/>
                                        <p:tgtEl>
                                          <p:spTgt spid="129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000"/>
                                        <p:tgtEl>
                                          <p:spTgt spid="129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9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4000"/>
                            </p:stCondLst>
                            <p:childTnLst>
                              <p:par>
                                <p:cTn id="138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39" dur="2000"/>
                                        <p:tgtEl>
                                          <p:spTgt spid="1290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000"/>
                                        <p:tgtEl>
                                          <p:spTgt spid="1290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9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2000"/>
                                        <p:tgtEl>
                                          <p:spTgt spid="129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000"/>
                                        <p:tgtEl>
                                          <p:spTgt spid="129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9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6000"/>
                            </p:stCondLst>
                            <p:childTnLst>
                              <p:par>
                                <p:cTn id="147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48" dur="2000"/>
                                        <p:tgtEl>
                                          <p:spTgt spid="1290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000"/>
                                        <p:tgtEl>
                                          <p:spTgt spid="1290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9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" dur="2000"/>
                                        <p:tgtEl>
                                          <p:spTgt spid="129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2000"/>
                                        <p:tgtEl>
                                          <p:spTgt spid="129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9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8000"/>
                            </p:stCondLst>
                            <p:childTnLst>
                              <p:par>
                                <p:cTn id="156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57" dur="2000"/>
                                        <p:tgtEl>
                                          <p:spTgt spid="1290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000"/>
                                        <p:tgtEl>
                                          <p:spTgt spid="1290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9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1" dur="2000"/>
                                        <p:tgtEl>
                                          <p:spTgt spid="129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000"/>
                                        <p:tgtEl>
                                          <p:spTgt spid="129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9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65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66" dur="2000"/>
                                        <p:tgtEl>
                                          <p:spTgt spid="129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2000"/>
                                        <p:tgtEl>
                                          <p:spTgt spid="129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9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0" dur="2000"/>
                                        <p:tgtEl>
                                          <p:spTgt spid="129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2000"/>
                                        <p:tgtEl>
                                          <p:spTgt spid="129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9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2000"/>
                            </p:stCondLst>
                            <p:childTnLst>
                              <p:par>
                                <p:cTn id="174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75" dur="2000"/>
                                        <p:tgtEl>
                                          <p:spTgt spid="1290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2000"/>
                                        <p:tgtEl>
                                          <p:spTgt spid="1290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9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9" dur="2000"/>
                                        <p:tgtEl>
                                          <p:spTgt spid="129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2000"/>
                                        <p:tgtEl>
                                          <p:spTgt spid="129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9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4000"/>
                            </p:stCondLst>
                            <p:childTnLst>
                              <p:par>
                                <p:cTn id="183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84" dur="2000"/>
                                        <p:tgtEl>
                                          <p:spTgt spid="1290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2000"/>
                                        <p:tgtEl>
                                          <p:spTgt spid="1290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9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8" dur="2000"/>
                                        <p:tgtEl>
                                          <p:spTgt spid="129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2000"/>
                                        <p:tgtEl>
                                          <p:spTgt spid="129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9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16000"/>
                            </p:stCondLst>
                            <p:childTnLst>
                              <p:par>
                                <p:cTn id="192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93" dur="2000"/>
                                        <p:tgtEl>
                                          <p:spTgt spid="129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2000"/>
                                        <p:tgtEl>
                                          <p:spTgt spid="129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9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7" dur="2000"/>
                                        <p:tgtEl>
                                          <p:spTgt spid="129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2000"/>
                                        <p:tgtEl>
                                          <p:spTgt spid="129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9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18000"/>
                            </p:stCondLst>
                            <p:childTnLst>
                              <p:par>
                                <p:cTn id="201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02" dur="2000"/>
                                        <p:tgtEl>
                                          <p:spTgt spid="129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2000"/>
                                        <p:tgtEl>
                                          <p:spTgt spid="129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9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2000"/>
                                        <p:tgtEl>
                                          <p:spTgt spid="129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2000"/>
                                        <p:tgtEl>
                                          <p:spTgt spid="129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9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9" grpId="0" animBg="1"/>
      <p:bldP spid="129029" grpId="1" animBg="1"/>
      <p:bldP spid="129038" grpId="0" animBg="1"/>
      <p:bldP spid="129038" grpId="1" animBg="1"/>
      <p:bldP spid="129040" grpId="0" animBg="1"/>
      <p:bldP spid="129040" grpId="1" animBg="1"/>
      <p:bldP spid="129042" grpId="0" animBg="1"/>
      <p:bldP spid="129042" grpId="1" animBg="1"/>
      <p:bldP spid="129043" grpId="0" animBg="1"/>
      <p:bldP spid="129043" grpId="1" animBg="1"/>
      <p:bldP spid="129044" grpId="0" animBg="1"/>
      <p:bldP spid="129044" grpId="1" animBg="1"/>
      <p:bldP spid="129045" grpId="0" animBg="1"/>
      <p:bldP spid="129045" grpId="1" animBg="1"/>
      <p:bldP spid="129046" grpId="0" animBg="1"/>
      <p:bldP spid="129046" grpId="1" animBg="1"/>
      <p:bldP spid="129047" grpId="0" animBg="1"/>
      <p:bldP spid="12904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М-ка-КПП 2\КПП 2\0\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357354" y="-1000156"/>
            <a:ext cx="4559300" cy="405288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86000" y="269033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Скачет мячик по страницам.</a:t>
            </a:r>
            <a:br>
              <a:rPr lang="ru-RU" b="1" dirty="0" smtClean="0"/>
            </a:br>
            <a:r>
              <a:rPr lang="ru-RU" b="1" dirty="0" smtClean="0"/>
              <a:t>Ищет он свою сестрицу,</a:t>
            </a:r>
            <a:br>
              <a:rPr lang="ru-RU" b="1" dirty="0" smtClean="0"/>
            </a:br>
            <a:r>
              <a:rPr lang="ru-RU" b="1" dirty="0" smtClean="0"/>
              <a:t>Что имеет вид кольца -</a:t>
            </a:r>
            <a:br>
              <a:rPr lang="ru-RU" b="1" dirty="0" smtClean="0"/>
            </a:br>
            <a:r>
              <a:rPr lang="ru-RU" b="1" dirty="0" smtClean="0"/>
              <a:t>Без начала и конца.</a:t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4071942"/>
            <a:ext cx="238125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8" y="357166"/>
            <a:ext cx="2428892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071810"/>
            <a:ext cx="2286347" cy="378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М-ка-КПП 2\КПП 2\0\М-ка 1-с.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-80519"/>
            <a:ext cx="4913322" cy="6938519"/>
          </a:xfrm>
          <a:prstGeom prst="rect">
            <a:avLst/>
          </a:prstGeom>
          <a:noFill/>
        </p:spPr>
      </p:pic>
      <p:pic>
        <p:nvPicPr>
          <p:cNvPr id="3" name="Picture 2" descr="C:\Documents and Settings\Admin\Рабочий стол\М-ка-КПП 2\КПП 2\0\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357354" y="-1000156"/>
            <a:ext cx="4559300" cy="4052887"/>
          </a:xfrm>
          <a:prstGeom prst="rect">
            <a:avLst/>
          </a:prstGeom>
          <a:noFill/>
        </p:spPr>
      </p:pic>
      <p:pic>
        <p:nvPicPr>
          <p:cNvPr id="4" name="Picture 2" descr="C:\Documents and Settings\Admin\Рабочий стол\М-ка-КПП 2\КПП 2\0\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3000372"/>
            <a:ext cx="4559300" cy="4052887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760" y="0"/>
            <a:ext cx="2000240" cy="200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914650"/>
            <a:ext cx="2381250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Ноль</a:t>
            </a:r>
          </a:p>
        </p:txBody>
      </p:sp>
      <p:sp>
        <p:nvSpPr>
          <p:cNvPr id="17411" name="Rectangle 3"/>
          <p:cNvSpPr>
            <a:spLocks noGrp="1" noChangeArrowheads="1" noTextEdit="1"/>
          </p:cNvSpPr>
          <p:nvPr>
            <p:ph type="media" sz="half" idx="1"/>
          </p:nvPr>
        </p:nvSpPr>
        <p:spPr>
          <a:xfrm>
            <a:off x="685800" y="1981200"/>
            <a:ext cx="381000" cy="4114800"/>
          </a:xfrm>
        </p:spPr>
      </p:sp>
      <p:sp>
        <p:nvSpPr>
          <p:cNvPr id="1741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1219200" y="1981200"/>
            <a:ext cx="7239000" cy="4114800"/>
          </a:xfrm>
        </p:spPr>
        <p:txBody>
          <a:bodyPr/>
          <a:lstStyle/>
          <a:p>
            <a:endParaRPr lang="ru-RU" sz="2800" dirty="0"/>
          </a:p>
        </p:txBody>
      </p:sp>
      <p:sp>
        <p:nvSpPr>
          <p:cNvPr id="17413" name="WordArt 5"/>
          <p:cNvSpPr>
            <a:spLocks noChangeArrowheads="1" noChangeShapeType="1" noTextEdit="1"/>
          </p:cNvSpPr>
          <p:nvPr/>
        </p:nvSpPr>
        <p:spPr bwMode="auto">
          <a:xfrm>
            <a:off x="4200525" y="2752725"/>
            <a:ext cx="676275" cy="1362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9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0</a:t>
            </a:r>
          </a:p>
        </p:txBody>
      </p:sp>
      <p:pic>
        <p:nvPicPr>
          <p:cNvPr id="17414" name="Picture 6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62000" y="3276600"/>
            <a:ext cx="304800" cy="304800"/>
          </a:xfrm>
          <a:prstGeom prst="rect">
            <a:avLst/>
          </a:prstGeom>
          <a:noFill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62750" y="2914650"/>
            <a:ext cx="2381250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174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414"/>
                </p:tgtEl>
              </p:cMediaNode>
            </p:audio>
          </p:childTnLst>
        </p:cTn>
      </p:par>
    </p:tnLst>
    <p:bldLst>
      <p:bldP spid="17410" grpId="0" autoUpdateAnimBg="0"/>
      <p:bldP spid="17411" grpId="0" autoUpdateAnimBg="0"/>
      <p:bldP spid="17412" grpId="0" build="p" autoUpdateAnimBg="0"/>
      <p:bldP spid="174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79" name="Picture 15" descr="0_17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3124200"/>
            <a:ext cx="4294188" cy="343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80" name="Picture 16" descr="0_17_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3124200"/>
            <a:ext cx="4267200" cy="341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068" name="Rectangle 4"/>
          <p:cNvSpPr>
            <a:spLocks noChangeArrowheads="1"/>
          </p:cNvSpPr>
          <p:nvPr/>
        </p:nvSpPr>
        <p:spPr bwMode="auto">
          <a:xfrm>
            <a:off x="457200" y="2743200"/>
            <a:ext cx="3581400" cy="36576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8069" name="Rectangle 5"/>
          <p:cNvSpPr>
            <a:spLocks noChangeArrowheads="1"/>
          </p:cNvSpPr>
          <p:nvPr/>
        </p:nvSpPr>
        <p:spPr bwMode="auto">
          <a:xfrm>
            <a:off x="457200" y="457200"/>
            <a:ext cx="579120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Цифра вроде буквы О –</a:t>
            </a:r>
          </a:p>
          <a:p>
            <a:pPr>
              <a:defRPr/>
            </a:pPr>
            <a:r>
              <a:rPr lang="ru-RU" sz="32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Это ноль иль ничего.</a:t>
            </a:r>
          </a:p>
          <a:p>
            <a:pPr>
              <a:defRPr/>
            </a:pPr>
            <a:r>
              <a:rPr lang="ru-RU" sz="32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Круглый ноль такой  хорошенький,</a:t>
            </a:r>
          </a:p>
          <a:p>
            <a:pPr>
              <a:defRPr/>
            </a:pPr>
            <a:r>
              <a:rPr lang="ru-RU" sz="32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Но не значит ничегошеньки!</a:t>
            </a:r>
          </a:p>
        </p:txBody>
      </p:sp>
      <p:sp>
        <p:nvSpPr>
          <p:cNvPr id="88071" name="Line 7"/>
          <p:cNvSpPr>
            <a:spLocks noChangeShapeType="1"/>
          </p:cNvSpPr>
          <p:nvPr/>
        </p:nvSpPr>
        <p:spPr bwMode="auto">
          <a:xfrm>
            <a:off x="4800600" y="5638800"/>
            <a:ext cx="685800" cy="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 type="oval" w="med" len="sm"/>
            <a:tailEnd type="stealth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88072" name="Oval 8"/>
          <p:cNvSpPr>
            <a:spLocks noChangeArrowheads="1"/>
          </p:cNvSpPr>
          <p:nvPr/>
        </p:nvSpPr>
        <p:spPr bwMode="auto">
          <a:xfrm rot="858786">
            <a:off x="2114550" y="2740025"/>
            <a:ext cx="1752600" cy="3657600"/>
          </a:xfrm>
          <a:prstGeom prst="ellipse">
            <a:avLst/>
          </a:prstGeom>
          <a:solidFill>
            <a:schemeClr val="bg1"/>
          </a:solidFill>
          <a:ln w="1143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8073" name="Oval 9"/>
          <p:cNvSpPr>
            <a:spLocks noChangeArrowheads="1"/>
          </p:cNvSpPr>
          <p:nvPr/>
        </p:nvSpPr>
        <p:spPr bwMode="auto">
          <a:xfrm>
            <a:off x="3429000" y="27432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8074" name="Rectangle 10"/>
          <p:cNvSpPr>
            <a:spLocks noChangeArrowheads="1"/>
          </p:cNvSpPr>
          <p:nvPr/>
        </p:nvSpPr>
        <p:spPr bwMode="auto">
          <a:xfrm>
            <a:off x="4572000" y="4953000"/>
            <a:ext cx="412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itchFamily="18" charset="0"/>
              </a:rPr>
              <a:t>0</a:t>
            </a:r>
            <a:endParaRPr lang="ru-RU" sz="36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88077" name="Rectangle 13"/>
          <p:cNvSpPr>
            <a:spLocks noChangeArrowheads="1"/>
          </p:cNvSpPr>
          <p:nvPr/>
        </p:nvSpPr>
        <p:spPr bwMode="auto">
          <a:xfrm>
            <a:off x="7023100" y="-838200"/>
            <a:ext cx="2120900" cy="474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0500" b="1">
                <a:solidFill>
                  <a:srgbClr val="CC0000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6155" name="AutoShape 17" descr="132132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34400" y="6272213"/>
            <a:ext cx="609600" cy="585787"/>
          </a:xfrm>
          <a:prstGeom prst="actionButtonBlank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25400">
            <a:solidFill>
              <a:srgbClr val="FF99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80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80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80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600"/>
                            </p:stCondLst>
                            <p:childTnLst>
                              <p:par>
                                <p:cTn id="11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80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80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80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8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200"/>
                            </p:stCondLst>
                            <p:childTnLst>
                              <p:par>
                                <p:cTn id="20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80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80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80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900"/>
                            </p:stCondLst>
                            <p:childTnLst>
                              <p:par>
                                <p:cTn id="26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80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80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80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1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88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8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41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88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61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88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81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88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88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1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88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2100"/>
                            </p:stCondLst>
                            <p:childTnLst>
                              <p:par>
                                <p:cTn id="5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7.40741E-7 C -0.00711 -0.00301 -0.02361 -0.00879 -0.03107 -0.00903 C -0.03854 -0.00926 -0.03958 -0.00555 -0.04461 -0.00185 C -0.04965 0.00185 -0.05659 0.00903 -0.06093 0.01273 C -0.06527 0.01644 -0.06736 0.01644 -0.07031 0.01991 C -0.07326 0.02338 -0.07552 0.02963 -0.07847 0.03426 C -0.08142 0.03889 -0.08489 0.04283 -0.08784 0.04699 C -0.09079 0.05116 -0.09322 0.05509 -0.096 0.05949 C -0.09878 0.06389 -0.10191 0.06898 -0.10416 0.07384 C -0.10642 0.07871 -0.10711 0.08264 -0.10954 0.08843 C -0.11197 0.09421 -0.11684 0.10278 -0.11892 0.1081 C -0.121 0.11343 -0.11961 0.11505 -0.1217 0.12084 C -0.12378 0.12662 -0.12864 0.13588 -0.13107 0.14236 C -0.1335 0.14884 -0.13524 0.15509 -0.13663 0.16042 C -0.13802 0.16574 -0.13784 0.16898 -0.13923 0.17477 C -0.14062 0.18056 -0.14288 0.18681 -0.14461 0.19468 C -0.14635 0.20255 -0.14774 0.20834 -0.15 0.22176 C -0.15225 0.23519 -0.15607 0.26065 -0.15816 0.2757 C -0.16024 0.29074 -0.16163 0.29792 -0.16215 0.31181 C -0.16267 0.3257 -0.16163 0.34213 -0.16093 0.35857 C -0.16024 0.375 -0.15954 0.39861 -0.15816 0.41088 C -0.15677 0.42315 -0.1552 0.42315 -0.15277 0.43241 C -0.15034 0.44167 -0.14687 0.45671 -0.14322 0.46667 C -0.13958 0.47662 -0.13628 0.48519 -0.13107 0.4919 C -0.12586 0.49861 -0.11822 0.50324 -0.11215 0.50648 C -0.10607 0.50972 -0.10156 0.5125 -0.09461 0.51181 C -0.08767 0.51111 -0.07725 0.50648 -0.07031 0.50278 C -0.06336 0.49908 -0.05902 0.49607 -0.05277 0.49005 C -0.04652 0.48403 -0.03906 0.47639 -0.03246 0.46667 C -0.02586 0.45695 -0.01944 0.44375 -0.01354 0.43241 C -0.00763 0.42107 -0.00191 0.40926 0.00261 0.39815 C 0.00712 0.38704 0.00973 0.37685 0.01337 0.36574 C 0.01702 0.35463 0.02118 0.3419 0.02431 0.33148 C 0.02743 0.32107 0.03004 0.31296 0.0323 0.30278 C 0.03455 0.29259 0.03612 0.28056 0.03785 0.27037 C 0.03959 0.26019 0.04184 0.25046 0.04323 0.24144 C 0.04462 0.23241 0.04549 0.22338 0.04584 0.21621 C 0.04618 0.20903 0.04566 0.20556 0.04584 0.19815 C 0.04601 0.19074 0.04723 0.18056 0.04723 0.1713 C 0.04723 0.16204 0.04601 0.15185 0.04584 0.14236 C 0.04566 0.13287 0.04601 0.12269 0.04584 0.11366 C 0.04566 0.10463 0.04584 0.09746 0.04445 0.08843 C 0.04306 0.0794 0.04063 0.06783 0.03785 0.05949 C 0.03507 0.05116 0.03073 0.04491 0.0283 0.03796 C 0.02587 0.03102 0.02553 0.02292 0.02292 0.01806 C 0.02032 0.0132 0.01546 0.01227 0.01216 0.00903 C 0.00886 0.00579 0.00712 0.00301 -8.33333E-7 -7.40741E-7 Z " pathEditMode="relative" ptsTypes="aaaaaaaaaaaaaaaaaaaaaaaaaaaaaaaaaaaaaaaaaaaaaaa">
                                      <p:cBhvr>
                                        <p:cTn id="59" dur="2000" fill="hold"/>
                                        <p:tgtEl>
                                          <p:spTgt spid="880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4100"/>
                            </p:stCondLst>
                            <p:childTnLst>
                              <p:par>
                                <p:cTn id="61" presetID="55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88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88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880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8" grpId="0" animBg="1"/>
      <p:bldP spid="88071" grpId="0" animBg="1"/>
      <p:bldP spid="88072" grpId="0" animBg="1"/>
      <p:bldP spid="88073" grpId="0" animBg="1"/>
      <p:bldP spid="88073" grpId="1" animBg="1"/>
      <p:bldP spid="88073" grpId="2" animBg="1"/>
      <p:bldP spid="88074" grpId="0"/>
      <p:bldP spid="8807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7" name="Oval 9"/>
          <p:cNvSpPr>
            <a:spLocks noChangeArrowheads="1"/>
          </p:cNvSpPr>
          <p:nvPr/>
        </p:nvSpPr>
        <p:spPr bwMode="auto">
          <a:xfrm>
            <a:off x="3492500" y="3068638"/>
            <a:ext cx="1727200" cy="2881312"/>
          </a:xfrm>
          <a:prstGeom prst="ellipse">
            <a:avLst/>
          </a:prstGeom>
          <a:solidFill>
            <a:srgbClr val="FFFF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0"/>
            <a:ext cx="7772400" cy="1470025"/>
          </a:xfrm>
        </p:spPr>
        <p:txBody>
          <a:bodyPr/>
          <a:lstStyle/>
          <a:p>
            <a:r>
              <a:rPr lang="ru-RU" sz="7200" b="1">
                <a:solidFill>
                  <a:srgbClr val="FFFF66"/>
                </a:solidFill>
              </a:rPr>
              <a:t>Г</a:t>
            </a:r>
            <a:r>
              <a:rPr lang="ru-RU" sz="7200" b="1">
                <a:solidFill>
                  <a:srgbClr val="FFCC66"/>
                </a:solidFill>
              </a:rPr>
              <a:t>РИ</a:t>
            </a:r>
            <a:r>
              <a:rPr lang="ru-RU" sz="7200" b="1">
                <a:solidFill>
                  <a:srgbClr val="FFFF66"/>
                </a:solidFill>
              </a:rPr>
              <a:t>Б</a:t>
            </a:r>
          </a:p>
        </p:txBody>
      </p:sp>
      <p:sp>
        <p:nvSpPr>
          <p:cNvPr id="12298" name="PubChord"/>
          <p:cNvSpPr>
            <a:spLocks noEditPoints="1" noChangeArrowheads="1"/>
          </p:cNvSpPr>
          <p:nvPr/>
        </p:nvSpPr>
        <p:spPr bwMode="auto">
          <a:xfrm rot="-13552424">
            <a:off x="3203575" y="1916113"/>
            <a:ext cx="2266950" cy="2266950"/>
          </a:xfrm>
          <a:custGeom>
            <a:avLst/>
            <a:gdLst>
              <a:gd name="G0" fmla="+- 0 0 0"/>
              <a:gd name="G1" fmla="sin 10800 14745600"/>
              <a:gd name="G2" fmla="cos 10800 14745600"/>
              <a:gd name="G3" fmla="sin 10800 2949120"/>
              <a:gd name="G4" fmla="cos 10800 2949120"/>
              <a:gd name="G5" fmla="+- G1 10800 0"/>
              <a:gd name="G6" fmla="+- G2 10800 0"/>
              <a:gd name="G7" fmla="+- G3 10800 0"/>
              <a:gd name="G8" fmla="+- G4 10800 0"/>
              <a:gd name="G9" fmla="+- 10800 0 0"/>
              <a:gd name="G10" fmla="+/ G5 G7 2"/>
              <a:gd name="G11" fmla="+/ G6 G8 2"/>
              <a:gd name="T0" fmla="*/ 3163 w 21600"/>
              <a:gd name="T1" fmla="*/ 3163 h 21600"/>
              <a:gd name="T2" fmla="*/ 10799 w 21600"/>
              <a:gd name="T3" fmla="*/ 10799 h 21600"/>
              <a:gd name="T4" fmla="*/ 18436 w 21600"/>
              <a:gd name="T5" fmla="*/ 18436 h 21600"/>
              <a:gd name="T6" fmla="*/ 3163 w 21600"/>
              <a:gd name="T7" fmla="*/ 3163 h 21600"/>
              <a:gd name="T8" fmla="*/ 18437 w 21600"/>
              <a:gd name="T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T6" t="T7" r="T8" b="T9"/>
            <a:pathLst>
              <a:path w="21600" h="21600">
                <a:moveTo>
                  <a:pt x="3163" y="3163"/>
                </a:moveTo>
                <a:cubicBezTo>
                  <a:pt x="1137" y="5188"/>
                  <a:pt x="0" y="7935"/>
                  <a:pt x="0" y="10799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3664" y="21600"/>
                  <a:pt x="16411" y="20462"/>
                  <a:pt x="18436" y="18436"/>
                </a:cubicBezTo>
                <a:close/>
              </a:path>
            </a:pathLst>
          </a:custGeom>
          <a:solidFill>
            <a:srgbClr val="CC33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2299" name="plant"/>
          <p:cNvSpPr>
            <a:spLocks noEditPoints="1" noChangeArrowheads="1"/>
          </p:cNvSpPr>
          <p:nvPr/>
        </p:nvSpPr>
        <p:spPr bwMode="auto">
          <a:xfrm>
            <a:off x="3419475" y="5300663"/>
            <a:ext cx="1809750" cy="112395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ru-RU"/>
          </a:p>
        </p:txBody>
      </p:sp>
      <p:pic>
        <p:nvPicPr>
          <p:cNvPr id="12301" name="Picture 13">
            <a:hlinkClick r:id="" action="ppaction://media"/>
          </p:cNvPr>
          <p:cNvPicPr>
            <a:picLocks noRot="1" noChangeAspect="1" noChangeArrowheads="1"/>
          </p:cNvPicPr>
          <p:nvPr>
            <a:wavAudioFile r:embed="rId1" name="что.wav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250825" y="-674688"/>
            <a:ext cx="304800" cy="304800"/>
          </a:xfrm>
          <a:prstGeom prst="rect">
            <a:avLst/>
          </a:prstGeom>
          <a:noFill/>
        </p:spPr>
      </p:pic>
      <p:pic>
        <p:nvPicPr>
          <p:cNvPr id="12302" name="Picture 14">
            <a:hlinkClick r:id="" action="ppaction://media"/>
          </p:cNvPr>
          <p:cNvPicPr>
            <a:picLocks noRot="1" noChangeAspect="1" noChangeArrowheads="1"/>
          </p:cNvPicPr>
          <p:nvPr>
            <a:wavAudioFile r:embed="rId2" name="эт гриб.wav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900113" y="-819150"/>
            <a:ext cx="304800" cy="304800"/>
          </a:xfrm>
          <a:prstGeom prst="rect">
            <a:avLst/>
          </a:prstGeom>
          <a:noFill/>
        </p:spPr>
      </p:pic>
      <p:pic>
        <p:nvPicPr>
          <p:cNvPr id="12303" name="Picture 15">
            <a:hlinkClick r:id="" action="ppaction://media"/>
          </p:cNvPr>
          <p:cNvPicPr>
            <a:picLocks noRot="1" noChangeAspect="1" noChangeArrowheads="1"/>
          </p:cNvPicPr>
          <p:nvPr>
            <a:wavAudioFile r:embed="rId3" name="какие.wav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1692275" y="-747713"/>
            <a:ext cx="304800" cy="304800"/>
          </a:xfrm>
          <a:prstGeom prst="rect">
            <a:avLst/>
          </a:prstGeom>
          <a:noFill/>
        </p:spPr>
      </p:pic>
      <p:pic>
        <p:nvPicPr>
          <p:cNvPr id="12304" name="Picture 16">
            <a:hlinkClick r:id="" action="ppaction://media"/>
          </p:cNvPr>
          <p:cNvPicPr>
            <a:picLocks noRot="1" noChangeAspect="1" noChangeArrowheads="1"/>
          </p:cNvPicPr>
          <p:nvPr>
            <a:wavAudioFile r:embed="rId4" name="полукруг.wav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2339975" y="-674688"/>
            <a:ext cx="304800" cy="304800"/>
          </a:xfrm>
          <a:prstGeom prst="rect">
            <a:avLst/>
          </a:prstGeom>
          <a:noFill/>
        </p:spPr>
      </p:pic>
      <p:pic>
        <p:nvPicPr>
          <p:cNvPr id="12305" name="Picture 17">
            <a:hlinkClick r:id="" action="ppaction://media"/>
          </p:cNvPr>
          <p:cNvPicPr>
            <a:picLocks noRot="1" noChangeAspect="1" noChangeArrowheads="1"/>
          </p:cNvPicPr>
          <p:nvPr>
            <a:wavAudioFile r:embed="rId5" name="овал.wav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2987675" y="-747713"/>
            <a:ext cx="304800" cy="304800"/>
          </a:xfrm>
          <a:prstGeom prst="rect">
            <a:avLst/>
          </a:prstGeom>
          <a:noFill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2914650"/>
            <a:ext cx="2381250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83" fill="hold"/>
                                        <p:tgtEl>
                                          <p:spTgt spid="1230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683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184" fill="hold"/>
                                        <p:tgtEl>
                                          <p:spTgt spid="1230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867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933" fill="hold"/>
                                        <p:tgtEl>
                                          <p:spTgt spid="1230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800"/>
                            </p:stCondLst>
                            <p:childTnLst>
                              <p:par>
                                <p:cTn id="14" presetID="5" presetClass="exit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15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300"/>
                            </p:stCondLst>
                            <p:childTnLst>
                              <p:par>
                                <p:cTn id="2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122" fill="hold"/>
                                        <p:tgtEl>
                                          <p:spTgt spid="1230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422"/>
                            </p:stCondLst>
                            <p:childTnLst>
                              <p:par>
                                <p:cTn id="2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2808" fill="hold"/>
                                        <p:tgtEl>
                                          <p:spTgt spid="1230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301"/>
                </p:tgtEl>
              </p:cMediaNode>
            </p:audio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302"/>
                </p:tgtEl>
              </p:cMediaNode>
            </p:audio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303"/>
                </p:tgtEl>
              </p:cMediaNode>
            </p:audio>
            <p:audio>
              <p:cMediaNode>
                <p:cTn id="3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304"/>
                </p:tgtEl>
              </p:cMediaNode>
            </p:audio>
            <p:audio>
              <p:cMediaNode>
                <p:cTn id="3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305"/>
                </p:tgtEl>
              </p:cMediaNode>
            </p:audio>
          </p:childTnLst>
        </p:cTn>
      </p:par>
    </p:tnLst>
    <p:bldLst>
      <p:bldP spid="12297" grpId="0" animBg="1"/>
      <p:bldP spid="12297" grpId="1" animBg="1"/>
      <p:bldP spid="12298" grpId="0" animBg="1"/>
      <p:bldP spid="12298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66</Words>
  <Application>Microsoft Office PowerPoint</Application>
  <PresentationFormat>Экран (4:3)</PresentationFormat>
  <Paragraphs>29</Paragraphs>
  <Slides>16</Slides>
  <Notes>0</Notes>
  <HiddenSlides>0</HiddenSlides>
  <MMClips>10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Ноль</vt:lpstr>
      <vt:lpstr>Слайд 8</vt:lpstr>
      <vt:lpstr>ГРИБ</vt:lpstr>
      <vt:lpstr>Слайд 10</vt:lpstr>
      <vt:lpstr>Слайд 11</vt:lpstr>
      <vt:lpstr>Слайд 12</vt:lpstr>
      <vt:lpstr>Ноль</vt:lpstr>
      <vt:lpstr>Слайд 14</vt:lpstr>
      <vt:lpstr>Слайд 15</vt:lpstr>
      <vt:lpstr>Слайд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18</cp:revision>
  <dcterms:created xsi:type="dcterms:W3CDTF">2011-10-18T14:14:27Z</dcterms:created>
  <dcterms:modified xsi:type="dcterms:W3CDTF">2011-11-01T05:29:46Z</dcterms:modified>
</cp:coreProperties>
</file>