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  <p:sldId id="266" r:id="rId11"/>
    <p:sldId id="268" r:id="rId12"/>
    <p:sldId id="267" r:id="rId13"/>
    <p:sldId id="269" r:id="rId14"/>
    <p:sldId id="270" r:id="rId15"/>
    <p:sldId id="272" r:id="rId16"/>
    <p:sldId id="271" r:id="rId17"/>
    <p:sldId id="273" r:id="rId18"/>
    <p:sldId id="26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PresentationFormat>Экран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Виктория</dc:creator>
  <cp:lastModifiedBy>Виктория</cp:lastModifiedBy>
  <cp:revision>3</cp:revision>
  <dcterms:created xsi:type="dcterms:W3CDTF">2014-02-02T20:09:20Z</dcterms:created>
  <dcterms:modified xsi:type="dcterms:W3CDTF">2014-02-02T20:36:38Z</dcterms:modified>
</cp:coreProperties>
</file>