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DD82-4BEB-45A8-920D-15C8A2289136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DD21-BAA3-4CAD-BF3E-DDC2718A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 smtClean="0"/>
              <a:t>Этот зверь с двумя клыками,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 С очень мощными ногами</a:t>
            </a:r>
            <a:br>
              <a:rPr lang="ru-RU" sz="6000" b="1" dirty="0" smtClean="0"/>
            </a:br>
            <a:r>
              <a:rPr lang="ru-RU" sz="6000" b="1" dirty="0" smtClean="0"/>
              <a:t> И с лепешкой на носу.</a:t>
            </a:r>
            <a:br>
              <a:rPr lang="ru-RU" sz="6000" b="1" dirty="0" smtClean="0"/>
            </a:br>
            <a:r>
              <a:rPr lang="ru-RU" sz="6000" b="1" dirty="0" smtClean="0"/>
              <a:t> Роет землю он в лесу.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6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130" y="0"/>
            <a:ext cx="9644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Этот зверь с двумя клыками,  С очень мощными ногами  И с лепешкой на носу.  Роет землю он в лесу.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2011-12-21T16:41:49Z</dcterms:created>
  <dcterms:modified xsi:type="dcterms:W3CDTF">2013-01-09T16:15:26Z</dcterms:modified>
</cp:coreProperties>
</file>