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6B4A-2A9A-46C3-BA17-188B6CCC7FF8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FDB5-134E-45F7-A657-BC6B88AB98EF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6B4A-2A9A-46C3-BA17-188B6CCC7FF8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FDB5-134E-45F7-A657-BC6B88AB98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6B4A-2A9A-46C3-BA17-188B6CCC7FF8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FDB5-134E-45F7-A657-BC6B88AB98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6B4A-2A9A-46C3-BA17-188B6CCC7FF8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FDB5-134E-45F7-A657-BC6B88AB98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6B4A-2A9A-46C3-BA17-188B6CCC7FF8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FDB5-134E-45F7-A657-BC6B88AB98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6B4A-2A9A-46C3-BA17-188B6CCC7FF8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FDB5-134E-45F7-A657-BC6B88AB98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6B4A-2A9A-46C3-BA17-188B6CCC7FF8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FDB5-134E-45F7-A657-BC6B88AB98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6B4A-2A9A-46C3-BA17-188B6CCC7FF8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FDB5-134E-45F7-A657-BC6B88AB98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6B4A-2A9A-46C3-BA17-188B6CCC7FF8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FDB5-134E-45F7-A657-BC6B88AB98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6B4A-2A9A-46C3-BA17-188B6CCC7FF8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FDB5-134E-45F7-A657-BC6B88AB98EF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6B4A-2A9A-46C3-BA17-188B6CCC7FF8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FDB5-134E-45F7-A657-BC6B88AB98EF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2716B4A-2A9A-46C3-BA17-188B6CCC7FF8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944FDB5-134E-45F7-A657-BC6B88AB98E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1628800"/>
            <a:ext cx="5472608" cy="3024336"/>
          </a:xfrm>
        </p:spPr>
        <p:txBody>
          <a:bodyPr>
            <a:normAutofit/>
          </a:bodyPr>
          <a:lstStyle/>
          <a:p>
            <a:r>
              <a:rPr lang="ru-RU" sz="7200" dirty="0"/>
              <a:t>Загадки            про  цветы</a:t>
            </a:r>
          </a:p>
        </p:txBody>
      </p:sp>
    </p:spTree>
    <p:extLst>
      <p:ext uri="{BB962C8B-B14F-4D97-AF65-F5344CB8AC3E}">
        <p14:creationId xmlns:p14="http://schemas.microsoft.com/office/powerpoint/2010/main" val="37742070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04664"/>
            <a:ext cx="495029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800" dirty="0" smtClean="0"/>
              <a:t>Белым шариком пушистым</a:t>
            </a:r>
          </a:p>
          <a:p>
            <a:r>
              <a:rPr lang="ru-RU" sz="2800" dirty="0" smtClean="0"/>
              <a:t>Я красуюсь в поле чистом.</a:t>
            </a:r>
          </a:p>
          <a:p>
            <a:r>
              <a:rPr lang="ru-RU" sz="2800" dirty="0" smtClean="0"/>
              <a:t>Дунул лёгкий ветерок -</a:t>
            </a:r>
          </a:p>
          <a:p>
            <a:r>
              <a:rPr lang="ru-RU" sz="2800" dirty="0" smtClean="0"/>
              <a:t>И остался стебелёк.</a:t>
            </a:r>
            <a:endParaRPr lang="ru-RU" sz="2800" dirty="0"/>
          </a:p>
        </p:txBody>
      </p:sp>
      <p:pic>
        <p:nvPicPr>
          <p:cNvPr id="1026" name="Picture 2" descr="C:\Documents and Settings\Admin\Мои документы\Мои рисунки\0c1f6e57baaf61a4ad606480ba08b8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52491"/>
            <a:ext cx="4894799" cy="3674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2711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260648"/>
            <a:ext cx="444624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Из луковки вырос, </a:t>
            </a:r>
          </a:p>
          <a:p>
            <a:r>
              <a:rPr lang="ru-RU" sz="2800" dirty="0" smtClean="0"/>
              <a:t>Но в пищу негож. </a:t>
            </a:r>
          </a:p>
          <a:p>
            <a:r>
              <a:rPr lang="ru-RU" sz="2800" dirty="0" smtClean="0"/>
              <a:t>На</a:t>
            </a:r>
            <a:r>
              <a:rPr lang="ru-RU" sz="3200" dirty="0" smtClean="0"/>
              <a:t> </a:t>
            </a:r>
            <a:r>
              <a:rPr lang="ru-RU" sz="2800" dirty="0" smtClean="0"/>
              <a:t>яркий</a:t>
            </a:r>
            <a:r>
              <a:rPr lang="ru-RU" sz="3200" dirty="0" smtClean="0"/>
              <a:t> </a:t>
            </a:r>
            <a:r>
              <a:rPr lang="ru-RU" sz="2800" dirty="0" smtClean="0"/>
              <a:t>стаканчик </a:t>
            </a:r>
          </a:p>
          <a:p>
            <a:r>
              <a:rPr lang="ru-RU" sz="2800" dirty="0" smtClean="0"/>
              <a:t>Цветок тот похож.</a:t>
            </a:r>
            <a:endParaRPr lang="ru-RU" sz="2800" dirty="0"/>
          </a:p>
        </p:txBody>
      </p:sp>
      <p:pic>
        <p:nvPicPr>
          <p:cNvPr id="2050" name="Picture 2" descr="C:\Documents and Settings\Admin\Мои документы\Мои рисунки\20071011172009624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768" y="2780928"/>
            <a:ext cx="5826224" cy="3641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5214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88640"/>
            <a:ext cx="43742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Белые звоночки </a:t>
            </a:r>
          </a:p>
          <a:p>
            <a:r>
              <a:rPr lang="ru-RU" sz="2800" dirty="0" smtClean="0"/>
              <a:t>У меня в </a:t>
            </a:r>
            <a:r>
              <a:rPr lang="ru-RU" sz="2800" dirty="0" err="1" smtClean="0"/>
              <a:t>садочке</a:t>
            </a:r>
            <a:r>
              <a:rPr lang="ru-RU" sz="2800" dirty="0" smtClean="0"/>
              <a:t>, </a:t>
            </a:r>
          </a:p>
          <a:p>
            <a:r>
              <a:rPr lang="ru-RU" sz="2800" dirty="0" smtClean="0"/>
              <a:t>На зеленом стебельке </a:t>
            </a:r>
          </a:p>
          <a:p>
            <a:r>
              <a:rPr lang="ru-RU" sz="2800" dirty="0" smtClean="0"/>
              <a:t>Прячутся в тенёчке.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764" y="2348880"/>
            <a:ext cx="5208240" cy="3906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3773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332656"/>
            <a:ext cx="44462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Вот чудесные цветы -</a:t>
            </a:r>
          </a:p>
          <a:p>
            <a:r>
              <a:rPr lang="ru-RU" sz="2800" dirty="0" smtClean="0"/>
              <a:t>Небывалой красоты.</a:t>
            </a:r>
          </a:p>
          <a:p>
            <a:r>
              <a:rPr lang="ru-RU" sz="2800" dirty="0" smtClean="0"/>
              <a:t>Яркие, пахучие -</a:t>
            </a:r>
          </a:p>
          <a:p>
            <a:r>
              <a:rPr lang="ru-RU" sz="2800" dirty="0" smtClean="0"/>
              <a:t>Ай-ай-ай! Колючие!</a:t>
            </a:r>
            <a:endParaRPr lang="ru-RU" sz="2800" dirty="0"/>
          </a:p>
        </p:txBody>
      </p:sp>
      <p:pic>
        <p:nvPicPr>
          <p:cNvPr id="4098" name="Picture 2" descr="C:\Documents and Settings\Admin\Мои документы\Мои рисунки\102192543_1000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002" y="2492896"/>
            <a:ext cx="6177755" cy="3862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4285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260648"/>
            <a:ext cx="4086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Эй, звоночки,</a:t>
            </a:r>
          </a:p>
          <a:p>
            <a:r>
              <a:rPr lang="ru-RU" sz="2800" dirty="0" smtClean="0"/>
              <a:t>Синий цвет, -</a:t>
            </a:r>
          </a:p>
          <a:p>
            <a:r>
              <a:rPr lang="ru-RU" sz="2800" dirty="0" smtClean="0"/>
              <a:t>С язычком,</a:t>
            </a:r>
          </a:p>
          <a:p>
            <a:r>
              <a:rPr lang="ru-RU" sz="2800" dirty="0" smtClean="0"/>
              <a:t>А звону нет!</a:t>
            </a:r>
            <a:endParaRPr lang="ru-RU" sz="2800" dirty="0"/>
          </a:p>
        </p:txBody>
      </p:sp>
      <p:pic>
        <p:nvPicPr>
          <p:cNvPr id="5122" name="Picture 2" descr="C:\Documents and Settings\Admin\Мои документы\Мои рисунки\2545908345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378" y="2348880"/>
            <a:ext cx="5522121" cy="4123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0185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88640"/>
            <a:ext cx="43742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Посадили зернышко - </a:t>
            </a:r>
          </a:p>
          <a:p>
            <a:r>
              <a:rPr lang="ru-RU" sz="2400" dirty="0" smtClean="0"/>
              <a:t>Вырастили солнышко. </a:t>
            </a:r>
          </a:p>
          <a:p>
            <a:r>
              <a:rPr lang="ru-RU" sz="2400" dirty="0" smtClean="0"/>
              <a:t>Это солнышко сорвем - </a:t>
            </a:r>
          </a:p>
          <a:p>
            <a:r>
              <a:rPr lang="ru-RU" sz="2400" dirty="0" smtClean="0"/>
              <a:t>Много зерен соберем. </a:t>
            </a:r>
          </a:p>
          <a:p>
            <a:r>
              <a:rPr lang="ru-RU" sz="2400" dirty="0" smtClean="0"/>
              <a:t>А приедут гости - </a:t>
            </a:r>
          </a:p>
          <a:p>
            <a:r>
              <a:rPr lang="ru-RU" sz="2400" dirty="0" smtClean="0"/>
              <a:t>Им дадим по горсти.</a:t>
            </a:r>
            <a:endParaRPr lang="ru-RU" sz="2400" dirty="0"/>
          </a:p>
        </p:txBody>
      </p:sp>
      <p:pic>
        <p:nvPicPr>
          <p:cNvPr id="6146" name="Picture 2" descr="C:\Documents and Settings\Admin\Мои документы\Мои рисунки\1415667_36337-550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09095"/>
            <a:ext cx="5518894" cy="4141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5095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332656"/>
            <a:ext cx="44462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Много лепестков атласных -</a:t>
            </a:r>
          </a:p>
          <a:p>
            <a:r>
              <a:rPr lang="ru-RU" sz="2800" dirty="0" smtClean="0"/>
              <a:t>Желтых, белых, пестрых, красных.</a:t>
            </a:r>
          </a:p>
          <a:p>
            <a:r>
              <a:rPr lang="ru-RU" sz="2800" dirty="0" smtClean="0"/>
              <a:t>На меня ты погляди-ка,</a:t>
            </a:r>
          </a:p>
          <a:p>
            <a:r>
              <a:rPr lang="ru-RU" sz="2800" dirty="0" smtClean="0"/>
              <a:t>Называюсь я...</a:t>
            </a:r>
            <a:endParaRPr lang="ru-RU" sz="2800" dirty="0"/>
          </a:p>
        </p:txBody>
      </p:sp>
      <p:pic>
        <p:nvPicPr>
          <p:cNvPr id="7170" name="Picture 2" descr="C:\Documents and Settings\Admin\Мои документы\Мои рисунки\55335371_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24944"/>
            <a:ext cx="5493990" cy="34298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4985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764704"/>
            <a:ext cx="38884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Стоят в поле сестрички -</a:t>
            </a:r>
          </a:p>
          <a:p>
            <a:r>
              <a:rPr lang="ru-RU" sz="2800" dirty="0" smtClean="0"/>
              <a:t>Жёлтый глазок,</a:t>
            </a:r>
          </a:p>
          <a:p>
            <a:r>
              <a:rPr lang="ru-RU" sz="2800" dirty="0" smtClean="0"/>
              <a:t>Белые реснички.</a:t>
            </a:r>
            <a:endParaRPr lang="ru-RU" sz="2800" dirty="0"/>
          </a:p>
        </p:txBody>
      </p:sp>
      <p:pic>
        <p:nvPicPr>
          <p:cNvPr id="8194" name="Picture 2" descr="C:\Documents and Settings\Admin\Мои документы\Мои рисунки\15060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76" y="2420888"/>
            <a:ext cx="5424264" cy="4068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4041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21</TotalTime>
  <Words>134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Паркет</vt:lpstr>
      <vt:lpstr>Загадки            про  цветы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           про  цветы</dc:title>
  <dc:creator>Admin</dc:creator>
  <cp:lastModifiedBy>Admin</cp:lastModifiedBy>
  <cp:revision>3</cp:revision>
  <dcterms:created xsi:type="dcterms:W3CDTF">2014-05-06T12:57:15Z</dcterms:created>
  <dcterms:modified xsi:type="dcterms:W3CDTF">2014-05-06T13:18:37Z</dcterms:modified>
</cp:coreProperties>
</file>