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1" r:id="rId7"/>
    <p:sldId id="263" r:id="rId8"/>
    <p:sldId id="262" r:id="rId9"/>
    <p:sldId id="264" r:id="rId10"/>
    <p:sldId id="265" r:id="rId11"/>
    <p:sldId id="270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50FE8E-BE65-43C0-8F5D-EA52CA253F78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820621-F54E-4050-BFCD-70DF7C3F4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029E6C-AAD9-4AD0-A6E2-3891E389D3F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AC17-FF1D-4016-8AFE-3F8DD5586CD2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BBDDD-6939-4BCE-B1A3-39DB6DEA6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F4862-54E6-410A-B6F7-18751BCDA009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9CD9F-D897-42B9-8BFF-634EAD820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0D4BB-DB3B-4C31-9F24-83F68CD5834A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51F91-E693-4A69-B040-3A6165798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9D1E-22F8-43C4-82E1-6E08FDDED189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9478A-1FFB-41A1-8348-C59306363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78FF9-EE61-4207-AD68-B3C44A85C775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1AECD-0912-43BA-99C9-5E21916B9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67614-A75A-40C6-B4C5-4384879E925A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49AB-ABCB-4697-9145-6B95A5F7C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84CF7-A586-4361-91DD-558B28935B12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88A08-DF13-4C6B-A1AD-A6E6EAA3C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65C42-B93D-43D5-BCE0-C76242FC0BC6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1111F-1409-441C-B991-1F1E71228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42405-2B57-4326-BC32-184C6F62827E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D2860-6D33-41F2-A1DE-41776836B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8309F-5655-4C07-B973-32EC42222032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4A28E-B0D2-4FD1-8DEB-D5CAA6DD1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F0F50-AA9A-451C-BE6F-C22F20C77CFF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0BB51-69DE-4D09-B273-418C7420B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7D0E30-F163-449E-A5EC-524384F05412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1ECFDB-54DF-49DD-8122-27462F064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1612" y="411163"/>
            <a:ext cx="8686801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Урок русского языка во 2 классе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3000" b="1" smtClean="0"/>
              <a:t>Тема: </a:t>
            </a:r>
            <a:r>
              <a:rPr lang="ru-RU" sz="2600" b="1" smtClean="0"/>
              <a:t>Алфавит, или азбука 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3000" b="1" smtClean="0"/>
              <a:t>Цели урока:</a:t>
            </a:r>
            <a:r>
              <a:rPr lang="ru-RU" sz="3000" smtClean="0"/>
              <a:t> </a:t>
            </a:r>
            <a:r>
              <a:rPr lang="ru-RU" sz="3000" b="1" smtClean="0"/>
              <a:t>-</a:t>
            </a:r>
            <a:r>
              <a:rPr lang="ru-RU" sz="1900" b="1" smtClean="0"/>
              <a:t>ознакомить с алфавитом, его ролью в жизни людей;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1900" b="1" smtClean="0"/>
              <a:t>     - развитие умения пользоваться алфавитом;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1900" b="1" smtClean="0"/>
              <a:t>                                   - воспитывать уважение друг к другу.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ru-RU" sz="1900" b="1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ru-RU" sz="19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1900" smtClean="0"/>
              <a:t>   </a:t>
            </a:r>
            <a:r>
              <a:rPr lang="ru-RU" sz="3000" b="1" smtClean="0"/>
              <a:t>Учитель начальных классов 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3000" b="1" smtClean="0"/>
              <a:t> Скорик Ольга Анатольевна.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3000" b="1" smtClean="0"/>
              <a:t> </a:t>
            </a:r>
            <a:r>
              <a:rPr lang="ru-RU" sz="3000" b="1" smtClean="0">
                <a:latin typeface="Arial" charset="0"/>
              </a:rPr>
              <a:t>МКОУ СОШ</a:t>
            </a:r>
            <a:r>
              <a:rPr lang="ru-RU" sz="3000" b="1" smtClean="0"/>
              <a:t>№66, р.п.Бердяуш.              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1900" b="1" smtClean="0"/>
              <a:t>			</a:t>
            </a:r>
            <a:r>
              <a:rPr lang="ru-RU" sz="3000" b="1" smtClean="0"/>
              <a:t> </a:t>
            </a:r>
            <a:endParaRPr lang="ru-RU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/>
              <a:t> тетрадь</a:t>
            </a:r>
            <a:endParaRPr lang="ru-RU" sz="6000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54300" y="1554163"/>
            <a:ext cx="398780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/>
              <a:t>«Голодный как собака»</a:t>
            </a:r>
            <a:endParaRPr lang="ru-RU" sz="4800" dirty="0"/>
          </a:p>
        </p:txBody>
      </p:sp>
      <p:pic>
        <p:nvPicPr>
          <p:cNvPr id="25602" name="Picture 2" descr="C:\Users\1\Desktop\Долгополова Г.А\Соба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450975"/>
            <a:ext cx="4572000" cy="4629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dirty="0" smtClean="0"/>
              <a:t>лестница</a:t>
            </a:r>
            <a:endParaRPr lang="ru-RU" sz="8000" dirty="0"/>
          </a:p>
        </p:txBody>
      </p:sp>
      <p:pic>
        <p:nvPicPr>
          <p:cNvPr id="26626" name="Picture 2" descr="C:\Users\1\Desktop\Долгополова Г.А\080D6CAKNK7WDCA45A4W0CA0DHL55CALVV2U9CAB03C8RCA1TVNKKCAEM9FZ6CA0Y1PV3CAUNIQVPCA1UBJ5TCA2U3J8QCA7OOZIECACBBX2TCAP44C2RCAYKFTZQCAR8SRW1CA7PJCM5CA9IGW59CAD1A3L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57438" y="1668463"/>
            <a:ext cx="4689475" cy="4689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/>
              <a:t>лестница</a:t>
            </a:r>
            <a:endParaRPr lang="ru-RU" sz="6000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400" b="1" smtClean="0"/>
              <a:t>   </a:t>
            </a:r>
          </a:p>
          <a:p>
            <a:pPr>
              <a:buFont typeface="Wingdings 2" pitchFamily="18" charset="2"/>
              <a:buNone/>
            </a:pPr>
            <a:r>
              <a:rPr lang="ru-RU" sz="4400" b="1" smtClean="0"/>
              <a:t>  </a:t>
            </a:r>
            <a:r>
              <a:rPr lang="ru-RU" sz="6000" b="1" smtClean="0"/>
              <a:t>Лес, лист, стена, сила, лиса, цена, настил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dirty="0" smtClean="0"/>
              <a:t>Молодцы !</a:t>
            </a:r>
            <a:endParaRPr lang="ru-RU" sz="6600" dirty="0"/>
          </a:p>
        </p:txBody>
      </p:sp>
      <p:pic>
        <p:nvPicPr>
          <p:cNvPr id="28674" name="Picture 2" descr="C:\Users\1\Desktop\Долгополова Г.А\J87NLCAA8EHAWCACG45JDCALV5XZMCAJ2MVXQCAOJ8L18CA2G742BCAQ29AMGCA4P027MCAMY3P8CCAJB8CMXCAPRYKX7CAC47RNVCA4K4OPKCAV7GXSPCAGFA2H5CAAYFMFFCAU98Z4BCATAB56RCATT7UA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28875" y="1857375"/>
            <a:ext cx="3854450" cy="4222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скороговорка</a:t>
            </a:r>
            <a:endParaRPr lang="ru-RU" dirty="0"/>
          </a:p>
        </p:txBody>
      </p:sp>
      <p:sp>
        <p:nvSpPr>
          <p:cNvPr id="15362" name="Текст 5"/>
          <p:cNvSpPr>
            <a:spLocks noGrp="1"/>
          </p:cNvSpPr>
          <p:nvPr>
            <p:ph type="body" sz="half" idx="2"/>
          </p:nvPr>
        </p:nvSpPr>
        <p:spPr>
          <a:xfrm>
            <a:off x="428625" y="5500688"/>
            <a:ext cx="5867400" cy="768350"/>
          </a:xfrm>
        </p:spPr>
        <p:txBody>
          <a:bodyPr/>
          <a:lstStyle/>
          <a:p>
            <a:r>
              <a:rPr lang="ru-RU" sz="4000" b="1" smtClean="0"/>
              <a:t>Все бобры добры для своих бобрят.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4909" b="4909"/>
          <a:stretch>
            <a:fillRect/>
          </a:stretch>
        </p:blipFill>
        <p:spPr>
          <a:xfrm>
            <a:off x="3500438" y="642938"/>
            <a:ext cx="5029200" cy="3657600"/>
          </a:xfrm>
          <a:noFill/>
          <a:ln w="9525"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Виды транспорта</a:t>
            </a:r>
            <a:endParaRPr lang="ru-RU" sz="3200" dirty="0"/>
          </a:p>
        </p:txBody>
      </p:sp>
      <p:sp>
        <p:nvSpPr>
          <p:cNvPr id="16386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6000" b="1" smtClean="0"/>
              <a:t>Троллейбус, машина, автобус, самолёт, вертолёт, поезд, катер.</a:t>
            </a:r>
            <a:endParaRPr lang="ru-RU" sz="6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Виды транспорта</a:t>
            </a:r>
            <a:endParaRPr lang="ru-RU" dirty="0"/>
          </a:p>
        </p:txBody>
      </p:sp>
      <p:pic>
        <p:nvPicPr>
          <p:cNvPr id="17410" name="Picture 2" descr="C:\Users\1\Desktop\Долгополова Г.А\QZCM0CAUYOY28CAZ3TEX0CASZP6RICA2L8F7UCAQ0YQM8CASUPAXKCA0P7742CA3VPG2FCAS8TVPDCAMJ5GY0CAUUEW77CA29BICWCAAOY2EXCAJITTIVCALBHFC3CAW465WFCAKV8O9ICAURT6XGCA5UGK3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2000250"/>
            <a:ext cx="1714500" cy="1347788"/>
          </a:xfrm>
        </p:spPr>
      </p:pic>
      <p:pic>
        <p:nvPicPr>
          <p:cNvPr id="17411" name="Picture 3" descr="C:\Users\1\Desktop\Долгополова Г.А\45S99CARIEFHPCA7SIYSPCA1WXTMNCAA8TI2VCA3CKHZLCAX2DYZBCASA008TCAZEF2PRCA9N5Y7UCAXW9GQQCAUVCIQYCAFNUDQZCAPZ1H1KCA06M7IMCA3ATB8SCAXT3VEECACP9C79CA5SW4RFCAVNCMJ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2000250"/>
            <a:ext cx="1744663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C:\Users\1\Desktop\Долгополова Г.А\CUG1YCAANYF23CAAIA4QTCAXUS0Z9CACWFXG3CA725FMOCAUV316XCAI773EQCASIAH8TCARDAH0XCA6X027JCAHAIF5QCAPNG39JCARZJF93CAXQETS0CAYBLVO6CANR4YOVCAHFOEOCCAMH0GARCA3550H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5" y="2000250"/>
            <a:ext cx="1736725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C:\Users\1\Desktop\Долгополова Г.А\2VRHTCA2HQ13ACAHYK5BHCANUZET4CA2GGL1KCA9FA5ZFCAK53YV2CAOYCR3BCAGV28MMCA3FXZJICAEB90M4CASVWAEOCA2T4AV8CA7P10KPCABQ23EVCATKT2VHCA5UK16ICA61QA7FCALZTO2TCA3R788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63" y="2000250"/>
            <a:ext cx="18573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C:\Users\1\Desktop\Долгополова Г.А\4CFTXCAAEHU3VCASX9PCDCA61KE05CAYWIYN9CAMMH3CECAQWE655CALY13TKCADV0XOQCAVMKY4ACA13WZP0CATH289XCAEK5YV5CAPKNNNHCAZHXXCJCAUSBIOUCADWVM12CAUFX8XHCANQEIXPCAEH8PX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4106863"/>
            <a:ext cx="2143125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 descr="C:\Users\1\Desktop\Долгополова Г.А\i[9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8" y="4143375"/>
            <a:ext cx="2143125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 descr="C:\Users\1\Desktop\Долгополова Г.А\X6BOJCANVBSESCASYKN89CAE3OK3PCA9EN0VICA1VISBCCATJU0W0CABRV8YICAVXCNGGCAGLRA8KCA4MTHYGCAY4E2S2CAGMUOPACAZ3AQAYCA4YBNGKCAS0T89PCAGZ4TC0CARJZM0ACAG9HBALCAX4JV7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43625" y="4071938"/>
            <a:ext cx="22606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Спортивные игры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285750" y="1643063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b="1" smtClean="0"/>
              <a:t>Футбол, хоккей, волейбол, городки, теннис.</a:t>
            </a:r>
          </a:p>
          <a:p>
            <a:pPr>
              <a:buFont typeface="Wingdings 2" pitchFamily="18" charset="2"/>
              <a:buNone/>
            </a:pPr>
            <a:endParaRPr lang="ru-RU" sz="5400" b="1" smtClean="0"/>
          </a:p>
          <a:p>
            <a:pPr>
              <a:buFont typeface="Wingdings 2" pitchFamily="18" charset="2"/>
              <a:buNone/>
            </a:pPr>
            <a:endParaRPr lang="ru-RU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Спортивные игры</a:t>
            </a:r>
            <a:endParaRPr lang="ru-RU" dirty="0"/>
          </a:p>
        </p:txBody>
      </p:sp>
      <p:sp>
        <p:nvSpPr>
          <p:cNvPr id="20482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1800" smtClean="0"/>
              <a:t>Игры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ru-RU" sz="4400" b="1" smtClean="0"/>
              <a:t>Волейбол                           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z="4400" b="1" smtClean="0"/>
              <a:t>Городки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z="4400" b="1" smtClean="0"/>
              <a:t>Теннис                    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z="4400" b="1" smtClean="0"/>
              <a:t>Футбол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z="4400" b="1" smtClean="0"/>
              <a:t>Хоккей</a:t>
            </a:r>
          </a:p>
        </p:txBody>
      </p:sp>
      <p:pic>
        <p:nvPicPr>
          <p:cNvPr id="20484" name="Picture 2" descr="C:\Users\1\Desktop\Долгополова Г.А\KJCF1CAMNFMQUCAKJ32UHCARBPDR6CA8HG9VYCAHHNLKTCAB1W6HRCATFVTYMCA07DGRICAJ4ZECECAHN8O7GCAI4SKBNCAOLN537CASQBKMQCANYN3E4CATFIQVBCA7PS4ARCA9LXHTICAWK6BQXCARQUKJ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3286125"/>
            <a:ext cx="20415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 descr="C:\Users\1\Desktop\Долгополова Г.А\OC280CAE90RQJCAYV6T74CA7BDVYUCAOAJXQXCA2YR2GNCASHDZ68CAWB5WH6CAVC5199CAJ5OWPUCADDJ9W9CAWEQK40CA5655T0CAKXC0MPCABLCNE4CAPKVYDECAAD7W55CAUDWRCQCAY2VYH1CABXO2M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1250950"/>
            <a:ext cx="2052638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Овощи и фрукты</a:t>
            </a: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    </a:t>
            </a:r>
            <a:r>
              <a:rPr lang="ru-RU" sz="4800" b="1" smtClean="0"/>
              <a:t>Абрикос, яблоко, помидор,</a:t>
            </a:r>
          </a:p>
          <a:p>
            <a:pPr>
              <a:buFont typeface="Wingdings 2" pitchFamily="18" charset="2"/>
              <a:buNone/>
            </a:pPr>
            <a:r>
              <a:rPr lang="ru-RU" sz="4800" b="1" smtClean="0"/>
              <a:t>  капуста, слива, огурец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Овощи и фрукты</a:t>
            </a:r>
            <a:endParaRPr lang="ru-RU" dirty="0"/>
          </a:p>
        </p:txBody>
      </p:sp>
      <p:pic>
        <p:nvPicPr>
          <p:cNvPr id="22530" name="Picture 2" descr="C:\Users\1\Desktop\Долгополова Г.А\PFGSDCAFFXVILCA2NKTZ4CAZQ3Y08CA0DV5TECA02IYRFCAU3F5X5CAR467WPCAUCHQJYCAP0AJI1CA1MG4KRCAWS9MD5CAW2B0L2CAAJN9TICAQS2M3GCARFK2XACA7428OGCA6O7O92CA4L6I42CASAQR2P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1643063"/>
            <a:ext cx="1905000" cy="1422400"/>
          </a:xfrm>
        </p:spPr>
      </p:pic>
      <p:pic>
        <p:nvPicPr>
          <p:cNvPr id="22531" name="Picture 3" descr="C:\Users\1\Desktop\Долгополова Г.А\9MO1ICAA3NFFJCA3W2XN1CAJDUA5KCA1WZO32CAJS7TJWCAXB2JJYCAG72EJ1CAQEY7ZRCAXBBK8RCAIXLUBRCA0EE6E8CA0SMWNUCA6G1Z2XCAPYZ33SCAXG63HICAG3DLDQCAIHNY50CAW2NBM2CAGOSQD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3238500"/>
            <a:ext cx="185737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C:\Users\1\Desktop\Долгополова Г.А\ICO9OCAWHB1PFCA785492CAAUVX79CASGTTX5CAFF6OTWCA6VYI3MCAVBZN0TCA3PMLI4CA8BQDMZCAZ3H252CANHVOO2CAT16QB3CACE7SS8CA23PJOECAF11QM4CAE0AXPDCA5J77RLCA7RZIRHCAAWO56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4857750"/>
            <a:ext cx="185737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C:\Users\1\Desktop\Долгополова Г.А\X881GCAPPXSV4CAK46Y00CA46I2ZMCAZUPW3WCAIKBWJRCAVL6QZ6CA6521LQCA701VMWCAM431VHCAT5VFYPCARCZWB0CAXG43GWCAN3T0PYCAWL1MWZCAOCLB65CAREYWJRCAW3L60XCABRG71NCAUJBU1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5643563" y="1643063"/>
            <a:ext cx="1905000" cy="1270000"/>
          </a:xfrm>
        </p:spPr>
      </p:pic>
      <p:pic>
        <p:nvPicPr>
          <p:cNvPr id="22534" name="Picture 6" descr="C:\Users\1\Desktop\Долгополова Г.А\PSYETCAQJPEJ0CA5GHJ6CCA22TWTGCA3K2WEICAGD7L39CA6ZXNAHCAZYX6XKCACB2HVKCAE8P4QJCAKZN0OZCA4TMXQKCA11UF6TCANROPKHCA9DFQJRCA0DMKV9CA616RP8CAWFBYCACA245DL0CAZLC19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63" y="3143250"/>
            <a:ext cx="192881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C:\Users\1\Desktop\Долгополова Г.А\8S2LZCA9PYBNYCAK3G33JCAO7PFGLCAZD5ZV3CA23K4AZCAUPO2ETCAXLKPNXCAUDBM4ICAH23CH5CAONME1LCAPOAH0GCA3X4JK2CA05OJ0LCA0Q35V8CAK1U0H6CAPV1709CANE3UGICA5IBHZHCAUP19XO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63" y="4714875"/>
            <a:ext cx="1928812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23554" name="Picture 2" descr="C:\Users\1\Desktop\Долгополова Г.А\TT0OTCA0YTZIHCATLYJ4ZCAV3J0VCCA527R35CADG4OBUCA80E59HCAV2GO5DCAYDHFBJCAO59P52CAN4QMSUCAYCLRB0CA9CBGMYCA4M08HRCA6XPPI0CA2QUJLACAFQDECKCAABNDCFCAZBEI9YCA551FI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1688" y="1743075"/>
            <a:ext cx="5143500" cy="414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185</TotalTime>
  <Words>71</Words>
  <Application>Microsoft Office PowerPoint</Application>
  <PresentationFormat>Экран (4:3)</PresentationFormat>
  <Paragraphs>25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14</vt:i4>
      </vt:variant>
    </vt:vector>
  </HeadingPairs>
  <TitlesOfParts>
    <vt:vector size="28" baseType="lpstr">
      <vt:lpstr>Franklin Gothic Book</vt:lpstr>
      <vt:lpstr>Arial</vt:lpstr>
      <vt:lpstr>Franklin Gothic Medium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во 2 классе</dc:title>
  <dc:creator>Галя</dc:creator>
  <cp:lastModifiedBy>Admin</cp:lastModifiedBy>
  <cp:revision>19</cp:revision>
  <dcterms:created xsi:type="dcterms:W3CDTF">2009-10-18T04:58:52Z</dcterms:created>
  <dcterms:modified xsi:type="dcterms:W3CDTF">2013-07-11T13:46:05Z</dcterms:modified>
</cp:coreProperties>
</file>