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9" r:id="rId2"/>
    <p:sldId id="257" r:id="rId3"/>
    <p:sldId id="274" r:id="rId4"/>
    <p:sldId id="261" r:id="rId5"/>
    <p:sldId id="262" r:id="rId6"/>
    <p:sldId id="263" r:id="rId7"/>
    <p:sldId id="264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5EFC8-0117-4D77-8E71-2D293306A36B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83D2B-1F13-4EC9-A2E3-56BEECF1C63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Сюжетно-ролевая игра есть деятельность, в которой дети берут на себя трудовые или социальные функции взрослых людей и в специально создаваемых ими игровых, воображаемых условиях воспроизводят (или моделируют) жизнь взрослых и отношения между ними.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развития и совершенствования сюжетно-ролевых игр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ts val="800"/>
              <a:buNone/>
              <a:tabLst>
                <a:tab pos="228600" algn="l"/>
              </a:tabLst>
            </a:pP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Развивать умение взаимодействовать в непродолжительной совместной игре со сверстниками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ts val="800"/>
              <a:buNone/>
              <a:tabLst>
                <a:tab pos="228600" algn="l"/>
              </a:tabLst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Способствовать возникновению игр на темы из окружающей жизни по мотивам литературных произведений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ts val="800"/>
              <a:buNone/>
              <a:tabLst>
                <a:tab pos="228600" algn="l"/>
              </a:tabLst>
            </a:pP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Показывать детям способы ролевого поведения, используя обучающие игры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ts val="800"/>
              <a:buNone/>
              <a:tabLst>
                <a:tab pos="228600" algn="l"/>
              </a:tabLst>
            </a:pP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Обогащать игровой опыт детей посредством объединения отдельных действий в единую сюжетную линию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ts val="800"/>
              <a:buNone/>
              <a:tabLst>
                <a:tab pos="228600" algn="l"/>
              </a:tabLst>
            </a:pP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Развивать умение выбрать роль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ts val="800"/>
              <a:buNone/>
              <a:tabLst>
                <a:tab pos="228600" algn="l"/>
              </a:tabLst>
            </a:pPr>
            <a:r>
              <a:rPr kumimoji="0" lang="ru-RU" sz="23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Учить взаимодействовать в сюжетах с двумя действующими линиями: шофер – пассажир; мама – дочка; врач – больной.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2150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 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Приемы руководства сюжетно-ролевыми играми, используемые воспитателем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Какие приемы используем  для развития сюжетно-ролевой игры: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-расширяем представления детей (путем рассказов, чтения книги, рассматривания иллюстраций, проведения дидактической игры);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-интересуемся: «Во что играете?»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-предлагаем новые игровые действия;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-предлагаем новые роли;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-вносим дополнительное оборудование или предлагаем  его изготовить вместе с детьми;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-предлагаем новые игровые ситуации;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-даём прямые указания к действию: «Покорми куклу», «Крути руль»;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-задаём вопросы, которые направляли развитие игры;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-берём на себя главную (второстепенную) роль и таким образом направляем игру;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-даём оценку (анализ) игры;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Какие приемы используем  для формирования взаимоотношения детей во время игры?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-вовлекаем робких, застенчивых детей в игру (путем прямого предложения «Возьми поиграть», путем введения новой роли)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-сами организовываем вокруг себя коллектив для игры;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-побуждаем детей самостоятельно договариваться (о распределении ролей, об игрушках);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-предупреждаем или устраняем возникающие конфликты (из-за игрушек, ролей, выполнения правил)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-побуждаем детей объединять разные игры между собой.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6400" dirty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714875" y="5857875"/>
            <a:ext cx="428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Franklin Gothic Book" pitchFamily="34" charset="0"/>
              </a:rPr>
              <a:t> </a:t>
            </a:r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14884"/>
            <a:ext cx="8686800" cy="15716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– это импровизация, ребенок не говорит длительно свою роль, не продумывает ее, замысел игры развивается спонтанно, непредсказуемо.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льназ\Desktop\Гелюся\SAM_3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202" y="857233"/>
            <a:ext cx="5581996" cy="38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57826"/>
            <a:ext cx="8686800" cy="500066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</a:rPr>
              <a:t>Игра – это самостоятельная деятельность ребенка, в ней ребенок впервые вступает в общение со сверстниками, с партнерами по игре, учится устанавливать с ними отношения, основанные на симпатии, дружбе, взаимопомощи, осваивается детьми социальный опыт, мир человеческих отношений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C:\Users\Ильназ\Desktop\теремок\SAM_3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202" y="571480"/>
            <a:ext cx="5581996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57826"/>
            <a:ext cx="8686800" cy="71438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– действенное средство коррекции нарушений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эмоционально-волевой и познавательной сферы, речи, общей и мелкой моторики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льназ\Desktop\теремок\SAM_3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202" y="642918"/>
            <a:ext cx="558199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57694"/>
            <a:ext cx="8686800" cy="1643074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– это подготовка ребенка к взрослой жизни. Большинство  детских сюжетно-ролевых игр отражает труд взрослых: малыши подражают воспитателю, врачу, шоферу, летчику, парикмахеру, отражают бытовые действия членов семьи и их отношения. В  игре закрепляется и углубляется интерес детей к разным профессиям, воспитывается уважение к труду.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Ильназ\Desktop\теремок\SAM_3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3"/>
            <a:ext cx="4071965" cy="3714776"/>
          </a:xfrm>
          <a:prstGeom prst="rect">
            <a:avLst/>
          </a:prstGeom>
          <a:noFill/>
        </p:spPr>
      </p:pic>
      <p:pic>
        <p:nvPicPr>
          <p:cNvPr id="6147" name="Picture 3" descr="C:\Users\Ильназ\Desktop\теремок\SAM_3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14340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143512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игры родителей с детьми духовно и эмоционально обогащает детей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Ильназ\Desktop\DSCN1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071966" cy="4214842"/>
          </a:xfrm>
          <a:prstGeom prst="rect">
            <a:avLst/>
          </a:prstGeom>
          <a:noFill/>
        </p:spPr>
      </p:pic>
      <p:pic>
        <p:nvPicPr>
          <p:cNvPr id="7170" name="Picture 2" descr="C:\Users\Ильназ\Desktop\DSCN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00052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5286388"/>
            <a:ext cx="6462730" cy="11430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подражают родителям: манере обращаться с окружающими, их поступками, трудовым действиям. И всё это они переносят в свои игры, закрепляя, таким образом, накопленный опыт поведения, формы отношения.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F:\P1012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143404" cy="4500594"/>
          </a:xfrm>
          <a:prstGeom prst="rect">
            <a:avLst/>
          </a:prstGeom>
          <a:noFill/>
        </p:spPr>
      </p:pic>
      <p:pic>
        <p:nvPicPr>
          <p:cNvPr id="1027" name="Picture 3" descr="F:\P1012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228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Задачи развития и совершенствования сюжетно-ролевых игр</vt:lpstr>
      <vt:lpstr>Слайд 3</vt:lpstr>
      <vt:lpstr>Игра – это импровизация, ребенок не говорит длительно свою роль, не продумывает ее, замысел игры развивается спонтанно, непредсказуемо. </vt:lpstr>
      <vt:lpstr>Игра – это самостоятельная деятельность ребенка, в ней ребенок впервые вступает в общение со сверстниками, с партнерами по игре, учится устанавливать с ними отношения, основанные на симпатии, дружбе, взаимопомощи, осваивается детьми социальный опыт, мир человеческих отношений</vt:lpstr>
      <vt:lpstr>Игра – действенное средство коррекции нарушений эмоционально-волевой и познавательной сферы, речи, общей и мелкой моторики</vt:lpstr>
      <vt:lpstr>Игра – это подготовка ребенка к взрослой жизни. Большинство  детских сюжетно-ролевых игр отражает труд взрослых: малыши подражают воспитателю, врачу, шоферу, летчику, парикмахеру, отражают бытовые действия членов семьи и их отношения. В  игре закрепляется и углубляется интерес детей к разным профессиям, воспитывается уважение к труду. </vt:lpstr>
      <vt:lpstr>Совместные игры родителей с детьми духовно и эмоционально обогащает детей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есть деятельность, в которой дети берут на себя трудовые или социальные функции взрослых людей и в специально создаваемых ими игровых, воображаемых условиях воспроизводят (или моделируют) жизнь взрослых и отношения между ними.</dc:title>
  <dc:creator>Ильназ</dc:creator>
  <cp:lastModifiedBy>Ильназ</cp:lastModifiedBy>
  <cp:revision>18</cp:revision>
  <dcterms:created xsi:type="dcterms:W3CDTF">2013-02-12T14:17:44Z</dcterms:created>
  <dcterms:modified xsi:type="dcterms:W3CDTF">2013-03-31T09:48:10Z</dcterms:modified>
</cp:coreProperties>
</file>