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091B-6FDF-43C2-8DEC-FBF768F723BD}" type="datetimeFigureOut">
              <a:rPr lang="uk-UA" smtClean="0"/>
              <a:t>08.08.2012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3E20-A1B0-4C37-84FC-33AE3DDB1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7193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091B-6FDF-43C2-8DEC-FBF768F723BD}" type="datetimeFigureOut">
              <a:rPr lang="uk-UA" smtClean="0"/>
              <a:t>09.08.2012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3E20-A1B0-4C37-84FC-33AE3DDB1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58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091B-6FDF-43C2-8DEC-FBF768F723BD}" type="datetimeFigureOut">
              <a:rPr lang="uk-UA" smtClean="0"/>
              <a:t>09.08.2012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3E20-A1B0-4C37-84FC-33AE3DDB1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786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091B-6FDF-43C2-8DEC-FBF768F723BD}" type="datetimeFigureOut">
              <a:rPr lang="uk-UA" smtClean="0"/>
              <a:t>09.08.2012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3E20-A1B0-4C37-84FC-33AE3DDB1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717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091B-6FDF-43C2-8DEC-FBF768F723BD}" type="datetimeFigureOut">
              <a:rPr lang="uk-UA" smtClean="0"/>
              <a:t>09.08.2012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3E20-A1B0-4C37-84FC-33AE3DDB1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5426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091B-6FDF-43C2-8DEC-FBF768F723BD}" type="datetimeFigureOut">
              <a:rPr lang="uk-UA" smtClean="0"/>
              <a:t>09.08.2012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3E20-A1B0-4C37-84FC-33AE3DDB1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834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091B-6FDF-43C2-8DEC-FBF768F723BD}" type="datetimeFigureOut">
              <a:rPr lang="uk-UA" smtClean="0"/>
              <a:t>09.08.2012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3E20-A1B0-4C37-84FC-33AE3DDB1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907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091B-6FDF-43C2-8DEC-FBF768F723BD}" type="datetimeFigureOut">
              <a:rPr lang="uk-UA" smtClean="0"/>
              <a:t>09.08.2012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3E20-A1B0-4C37-84FC-33AE3DDB1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7186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091B-6FDF-43C2-8DEC-FBF768F723BD}" type="datetimeFigureOut">
              <a:rPr lang="uk-UA" smtClean="0"/>
              <a:t>09.08.2012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3E20-A1B0-4C37-84FC-33AE3DDB1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789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091B-6FDF-43C2-8DEC-FBF768F723BD}" type="datetimeFigureOut">
              <a:rPr lang="uk-UA" smtClean="0"/>
              <a:t>09.08.2012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3E20-A1B0-4C37-84FC-33AE3DDB1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8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091B-6FDF-43C2-8DEC-FBF768F723BD}" type="datetimeFigureOut">
              <a:rPr lang="uk-UA" smtClean="0"/>
              <a:t>09.08.2012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63E20-A1B0-4C37-84FC-33AE3DDB1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191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2091B-6FDF-43C2-8DEC-FBF768F723BD}" type="datetimeFigureOut">
              <a:rPr lang="uk-UA" smtClean="0"/>
              <a:t>08.08.2012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63E20-A1B0-4C37-84FC-33AE3DDB18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9650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48042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600" y="5157192"/>
            <a:ext cx="1590675" cy="10001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1787" y="5012948"/>
            <a:ext cx="1011361" cy="63588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7824" y="548680"/>
            <a:ext cx="266700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08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548" y="1789659"/>
            <a:ext cx="79928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err="1" smtClean="0"/>
              <a:t>Боро</a:t>
            </a:r>
            <a:r>
              <a:rPr lang="uk-UA" sz="2800" b="1" i="1" dirty="0" err="1"/>
              <a:t>..ьба</a:t>
            </a:r>
            <a:r>
              <a:rPr lang="uk-UA" sz="2800" b="1" i="1" dirty="0"/>
              <a:t>, </a:t>
            </a:r>
            <a:r>
              <a:rPr lang="uk-UA" sz="2800" b="1" i="1" dirty="0" err="1"/>
              <a:t>чес..ність</a:t>
            </a:r>
            <a:r>
              <a:rPr lang="uk-UA" sz="2800" b="1" i="1" dirty="0"/>
              <a:t>, </a:t>
            </a:r>
            <a:r>
              <a:rPr lang="uk-UA" sz="2800" b="1" i="1" dirty="0" err="1"/>
              <a:t>кр..ниця</a:t>
            </a:r>
            <a:r>
              <a:rPr lang="uk-UA" sz="2800" b="1" i="1" dirty="0"/>
              <a:t>, </a:t>
            </a:r>
            <a:r>
              <a:rPr lang="uk-UA" sz="2800" b="1" i="1" dirty="0" err="1"/>
              <a:t>фу..бол</a:t>
            </a:r>
            <a:r>
              <a:rPr lang="uk-UA" sz="2800" b="1" i="1" dirty="0"/>
              <a:t>, </a:t>
            </a:r>
            <a:r>
              <a:rPr lang="uk-UA" sz="2800" b="1" i="1" dirty="0" err="1"/>
              <a:t>тр..маєт..ся</a:t>
            </a:r>
            <a:r>
              <a:rPr lang="uk-UA" sz="2800" b="1" i="1" dirty="0"/>
              <a:t>, </a:t>
            </a:r>
            <a:r>
              <a:rPr lang="uk-UA" sz="2800" b="1" i="1" dirty="0" err="1"/>
              <a:t>щас..ливий</a:t>
            </a:r>
            <a:r>
              <a:rPr lang="uk-UA" sz="2800" b="1" i="1" dirty="0"/>
              <a:t>, </a:t>
            </a:r>
            <a:r>
              <a:rPr lang="uk-UA" sz="2800" b="1" i="1" dirty="0" err="1"/>
              <a:t>мавп..ячий</a:t>
            </a:r>
            <a:r>
              <a:rPr lang="uk-UA" sz="2800" b="1" i="1" dirty="0"/>
              <a:t>, </a:t>
            </a:r>
            <a:r>
              <a:rPr lang="uk-UA" sz="2800" b="1" i="1" dirty="0" err="1"/>
              <a:t>шіс..надцять</a:t>
            </a:r>
            <a:r>
              <a:rPr lang="uk-UA" sz="2800" b="1" i="1" dirty="0"/>
              <a:t>, </a:t>
            </a:r>
            <a:r>
              <a:rPr lang="uk-UA" sz="2800" b="1" i="1" dirty="0" err="1"/>
              <a:t>здоров..я</a:t>
            </a:r>
            <a:r>
              <a:rPr lang="uk-UA" sz="2800" b="1" i="1" dirty="0"/>
              <a:t>, </a:t>
            </a:r>
            <a:r>
              <a:rPr lang="uk-UA" sz="2800" b="1" i="1" dirty="0" err="1"/>
              <a:t>ро..м..якшити</a:t>
            </a:r>
            <a:r>
              <a:rPr lang="uk-UA" sz="2800" b="1" i="1" dirty="0"/>
              <a:t>, </a:t>
            </a:r>
            <a:r>
              <a:rPr lang="uk-UA" sz="2800" b="1" i="1" dirty="0" err="1"/>
              <a:t>рутв..яний</a:t>
            </a:r>
            <a:r>
              <a:rPr lang="uk-UA" sz="2800" b="1" i="1" dirty="0"/>
              <a:t>, </a:t>
            </a:r>
            <a:r>
              <a:rPr lang="uk-UA" sz="2800" b="1" i="1" dirty="0" err="1"/>
              <a:t>арф..яр</a:t>
            </a:r>
            <a:r>
              <a:rPr lang="uk-UA" sz="2800" b="1" i="1" dirty="0"/>
              <a:t>, у </a:t>
            </a:r>
            <a:r>
              <a:rPr lang="uk-UA" sz="2800" b="1" i="1" dirty="0" err="1"/>
              <a:t>вишен..ці</a:t>
            </a:r>
            <a:r>
              <a:rPr lang="uk-UA" sz="2800" b="1" i="1" dirty="0"/>
              <a:t>,  на </a:t>
            </a:r>
            <a:r>
              <a:rPr lang="uk-UA" sz="2800" b="1" i="1" dirty="0" err="1"/>
              <a:t>травин..ці</a:t>
            </a:r>
            <a:r>
              <a:rPr lang="uk-UA" sz="2800" b="1" i="1" dirty="0"/>
              <a:t>.</a:t>
            </a:r>
            <a:endParaRPr lang="ru-RU" sz="28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404664"/>
            <a:ext cx="7200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Перепиши. Замість крапок устав, де потрібно, пропущену літеру або апостроф.</a:t>
            </a:r>
            <a:endParaRPr lang="ru-RU" sz="2800" dirty="0" smtClean="0"/>
          </a:p>
          <a:p>
            <a:r>
              <a:rPr lang="uk-UA" sz="2800" dirty="0" smtClean="0"/>
              <a:t> 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051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70892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800" dirty="0" smtClean="0"/>
              <a:t>Зроду рук своїх не має, а …. </a:t>
            </a:r>
          </a:p>
          <a:p>
            <a:r>
              <a:rPr lang="uk-UA" sz="2800" dirty="0" smtClean="0"/>
              <a:t>На небі біліє, світить, а …</a:t>
            </a:r>
          </a:p>
          <a:p>
            <a:r>
              <a:rPr lang="uk-UA" sz="2800" dirty="0" smtClean="0"/>
              <a:t>Малесеньке, білесеньке, а …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32656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З’єднай частини речень так, щоб утворилися загадки. Утворені загадки запиши. Відгадай їх, відгадки запиши також.</a:t>
            </a:r>
            <a:endParaRPr lang="uk-UA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1844824"/>
            <a:ext cx="66675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Зразок. Зимою чорне, улітку зелене. (Ліс).</a:t>
            </a:r>
            <a:endParaRPr lang="uk-UA" sz="2800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28184" y="2708920"/>
            <a:ext cx="26642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що схоче вкриє. </a:t>
            </a:r>
          </a:p>
          <a:p>
            <a:r>
              <a:rPr lang="uk-UA" sz="2800" dirty="0" smtClean="0"/>
              <a:t>узори вишиває.</a:t>
            </a:r>
          </a:p>
          <a:p>
            <a:r>
              <a:rPr lang="uk-UA" sz="2800" dirty="0"/>
              <a:t>н</a:t>
            </a:r>
            <a:r>
              <a:rPr lang="uk-UA" sz="2800" dirty="0" smtClean="0"/>
              <a:t>е гріє.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248390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332656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До кожного з поданих слів </a:t>
            </a:r>
            <a:r>
              <a:rPr lang="uk-UA" sz="2800" dirty="0" smtClean="0"/>
              <a:t>добери </a:t>
            </a:r>
            <a:r>
              <a:rPr lang="uk-UA" sz="2800" dirty="0"/>
              <a:t>спільнокореневий іменник, прикметник і дієслово. </a:t>
            </a:r>
            <a:r>
              <a:rPr lang="uk-UA" sz="2800" dirty="0" smtClean="0"/>
              <a:t>Запиши </a:t>
            </a:r>
            <a:r>
              <a:rPr lang="uk-UA" sz="2800" dirty="0"/>
              <a:t>їх.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87624" y="1412776"/>
            <a:ext cx="73132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Зразок.  Сніг -  </a:t>
            </a:r>
            <a:r>
              <a:rPr lang="uk-UA" sz="28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сніговик</a:t>
            </a:r>
            <a:r>
              <a:rPr lang="uk-UA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сніговий, засніжити.</a:t>
            </a:r>
            <a:endParaRPr lang="ru-RU" sz="28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87824" y="234888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4000" dirty="0"/>
              <a:t>Зима - …,  …,  … .</a:t>
            </a:r>
            <a:endParaRPr lang="ru-RU" sz="4000" dirty="0"/>
          </a:p>
          <a:p>
            <a:r>
              <a:rPr lang="uk-UA" sz="4000" dirty="0"/>
              <a:t>Мороз -  …,   …,   … .</a:t>
            </a:r>
            <a:endParaRPr lang="ru-RU" sz="4000" dirty="0"/>
          </a:p>
          <a:p>
            <a:r>
              <a:rPr lang="uk-UA" sz="4000" dirty="0"/>
              <a:t>Дружба  -  …, …, … 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174001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332656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Добери з довідки тлумачення кожного з  висловів.  Запиши вислови та їхні тлумачення парами.</a:t>
            </a:r>
            <a:endParaRPr lang="ru-RU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7624" y="1412776"/>
            <a:ext cx="6260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Зразок. Накивати </a:t>
            </a:r>
            <a:r>
              <a:rPr lang="uk-UA" sz="2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2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8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ятами</a:t>
            </a:r>
            <a:r>
              <a:rPr lang="uk-UA" sz="2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утекти.</a:t>
            </a:r>
            <a:endParaRPr lang="ru-RU" sz="28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935996"/>
            <a:ext cx="4572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800" b="1" dirty="0"/>
              <a:t>Правити теревені – </a:t>
            </a:r>
            <a:endParaRPr lang="ru-RU" sz="2800" b="1" dirty="0"/>
          </a:p>
          <a:p>
            <a:r>
              <a:rPr lang="uk-UA" sz="2800" b="1" dirty="0"/>
              <a:t>Дерти горло -</a:t>
            </a:r>
            <a:endParaRPr lang="ru-RU" sz="2800" b="1" dirty="0"/>
          </a:p>
          <a:p>
            <a:r>
              <a:rPr lang="uk-UA" sz="2800" b="1" dirty="0"/>
              <a:t>На головах ходити – </a:t>
            </a:r>
            <a:endParaRPr lang="ru-RU" sz="2800" b="1" dirty="0"/>
          </a:p>
          <a:p>
            <a:r>
              <a:rPr lang="uk-UA" sz="2800" b="1" dirty="0"/>
              <a:t>Розбити глека - </a:t>
            </a:r>
            <a:endParaRPr lang="ru-RU" sz="2800" b="1" dirty="0"/>
          </a:p>
          <a:p>
            <a:r>
              <a:rPr lang="uk-UA" sz="2800" b="1" dirty="0"/>
              <a:t>Передати куті меду </a:t>
            </a:r>
            <a:r>
              <a:rPr lang="uk-UA" sz="2800" b="1" dirty="0" smtClean="0"/>
              <a:t>–</a:t>
            </a:r>
          </a:p>
          <a:p>
            <a:r>
              <a:rPr lang="uk-UA" sz="2800" b="1" dirty="0" smtClean="0"/>
              <a:t>Тримати </a:t>
            </a:r>
            <a:r>
              <a:rPr lang="uk-UA" sz="2800" b="1" dirty="0"/>
              <a:t>язик за зубами - </a:t>
            </a:r>
            <a:endParaRPr lang="ru-RU" sz="2800" b="1" dirty="0"/>
          </a:p>
          <a:p>
            <a:r>
              <a:rPr lang="uk-UA" sz="2800" b="1" dirty="0"/>
              <a:t>Продавати зуби </a:t>
            </a:r>
            <a:r>
              <a:rPr lang="uk-UA" sz="2800" b="1" dirty="0" smtClean="0"/>
              <a:t>–</a:t>
            </a:r>
          </a:p>
          <a:p>
            <a:r>
              <a:rPr lang="uk-UA" sz="2800" b="1" dirty="0" smtClean="0"/>
              <a:t>Підібгати </a:t>
            </a:r>
            <a:r>
              <a:rPr lang="uk-UA" sz="2800" b="1" dirty="0"/>
              <a:t>хвоста –</a:t>
            </a:r>
            <a:endParaRPr lang="ru-RU" sz="2800" b="1" dirty="0"/>
          </a:p>
          <a:p>
            <a:r>
              <a:rPr lang="uk-UA" sz="2800" b="1" dirty="0"/>
              <a:t>Тонко прясти – </a:t>
            </a:r>
            <a:endParaRPr lang="ru-RU" sz="2800" b="1" dirty="0"/>
          </a:p>
          <a:p>
            <a:r>
              <a:rPr lang="uk-UA" sz="2800" b="1" dirty="0"/>
              <a:t>Накрити мокрим рядном -  </a:t>
            </a:r>
            <a:endParaRPr lang="ru-RU" sz="2800" b="1" dirty="0"/>
          </a:p>
          <a:p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29312" y="2636912"/>
            <a:ext cx="38117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ДОВІДКА. Перестаратись. Посваритись. Бешкетувати. Базікати. Кричати</a:t>
            </a:r>
            <a:r>
              <a:rPr lang="uk-UA" dirty="0" smtClean="0"/>
              <a:t>. Знітитись</a:t>
            </a:r>
            <a:r>
              <a:rPr lang="uk-UA" dirty="0"/>
              <a:t>. Лукавити. Вилаяти. Реготати. </a:t>
            </a:r>
            <a:r>
              <a:rPr lang="uk-UA" dirty="0" smtClean="0"/>
              <a:t>Мовчати.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535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556792"/>
            <a:ext cx="820891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 </a:t>
            </a:r>
            <a:endParaRPr lang="ru-RU" sz="2800" dirty="0"/>
          </a:p>
          <a:p>
            <a:r>
              <a:rPr lang="uk-UA" sz="2800" i="1" dirty="0"/>
              <a:t>  </a:t>
            </a:r>
            <a:r>
              <a:rPr lang="uk-UA" sz="3600" i="1" dirty="0"/>
              <a:t>Завдання,  документ,  колесо,  шофер,  кропива,  </a:t>
            </a:r>
            <a:r>
              <a:rPr lang="uk-UA" sz="3600" i="1" dirty="0" smtClean="0"/>
              <a:t>фартух, вірші</a:t>
            </a:r>
            <a:r>
              <a:rPr lang="uk-UA" sz="3600" i="1" dirty="0"/>
              <a:t>, дециметр, чарівний, цемент, центнер, довести, читання, український</a:t>
            </a:r>
            <a:r>
              <a:rPr lang="uk-UA" sz="3600" i="1" dirty="0" smtClean="0"/>
              <a:t>.</a:t>
            </a:r>
            <a:endParaRPr lang="uk-UA" sz="36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04664"/>
            <a:ext cx="69522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Запиши слова за алфавітом. Постав наголос.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9764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Перепиши, устав пропущені літери. Допиши 3-4 речення, щоб утворився текст. Добери до тексту заголовок і запиши його перед текстом.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5780" y="2468370"/>
            <a:ext cx="86044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 </a:t>
            </a:r>
            <a:r>
              <a:rPr lang="uk-UA" sz="2800" i="1" dirty="0"/>
              <a:t>Жовтий </a:t>
            </a:r>
            <a:r>
              <a:rPr lang="uk-UA" sz="2800" i="1" dirty="0" err="1"/>
              <a:t>л..сточок</a:t>
            </a:r>
            <a:r>
              <a:rPr lang="uk-UA" sz="2800" i="1" dirty="0"/>
              <a:t> на тонкій гілочці виглядав з-за </a:t>
            </a:r>
            <a:r>
              <a:rPr lang="uk-UA" sz="2800" i="1" dirty="0" err="1"/>
              <a:t>дер..ва</a:t>
            </a:r>
            <a:r>
              <a:rPr lang="uk-UA" sz="2800" i="1" dirty="0"/>
              <a:t>, як </a:t>
            </a:r>
            <a:r>
              <a:rPr lang="uk-UA" sz="2800" i="1" dirty="0" err="1"/>
              <a:t>лев..ячий</a:t>
            </a:r>
            <a:r>
              <a:rPr lang="uk-UA" sz="2800" i="1" dirty="0"/>
              <a:t> хвостик, і саме </a:t>
            </a:r>
            <a:r>
              <a:rPr lang="uk-UA" sz="2800" i="1" dirty="0" err="1"/>
              <a:t>дер..во</a:t>
            </a:r>
            <a:r>
              <a:rPr lang="uk-UA" sz="2800" i="1" dirty="0"/>
              <a:t> скидалося на лева, що заріс золотавою гривою. ...</a:t>
            </a:r>
          </a:p>
        </p:txBody>
      </p:sp>
    </p:spTree>
    <p:extLst>
      <p:ext uri="{BB962C8B-B14F-4D97-AF65-F5344CB8AC3E}">
        <p14:creationId xmlns:p14="http://schemas.microsoft.com/office/powerpoint/2010/main" val="1816541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274838"/>
            <a:ext cx="36724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Хоч голки збирай.</a:t>
            </a:r>
          </a:p>
          <a:p>
            <a:r>
              <a:rPr lang="uk-UA" sz="2800" dirty="0" smtClean="0"/>
              <a:t>Жити своїм розумом.</a:t>
            </a:r>
          </a:p>
          <a:p>
            <a:r>
              <a:rPr lang="uk-UA" sz="2800" dirty="0" smtClean="0"/>
              <a:t>За тридев’ять земель.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48680"/>
            <a:ext cx="6912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800" dirty="0">
                <a:solidFill>
                  <a:prstClr val="black"/>
                </a:solidFill>
              </a:rPr>
              <a:t>До висловів з лівої колонки добери антоніми з правої. Запиши їх парами.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2274838"/>
            <a:ext cx="37444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800" dirty="0">
                <a:solidFill>
                  <a:prstClr val="black"/>
                </a:solidFill>
              </a:rPr>
              <a:t>Рукою </a:t>
            </a:r>
            <a:r>
              <a:rPr lang="uk-UA" sz="2800" dirty="0" smtClean="0">
                <a:solidFill>
                  <a:prstClr val="black"/>
                </a:solidFill>
              </a:rPr>
              <a:t>подати.</a:t>
            </a:r>
            <a:endParaRPr lang="uk-UA" sz="2800" dirty="0">
              <a:solidFill>
                <a:prstClr val="black"/>
              </a:solidFill>
            </a:endParaRPr>
          </a:p>
          <a:p>
            <a:pPr lvl="0"/>
            <a:r>
              <a:rPr lang="uk-UA" sz="2800" dirty="0">
                <a:solidFill>
                  <a:prstClr val="black"/>
                </a:solidFill>
              </a:rPr>
              <a:t>Жити чужим </a:t>
            </a:r>
            <a:r>
              <a:rPr lang="uk-UA" sz="2800" dirty="0" smtClean="0">
                <a:solidFill>
                  <a:prstClr val="black"/>
                </a:solidFill>
              </a:rPr>
              <a:t>розумом.</a:t>
            </a:r>
            <a:endParaRPr lang="uk-UA" sz="2800" dirty="0">
              <a:solidFill>
                <a:prstClr val="black"/>
              </a:solidFill>
            </a:endParaRPr>
          </a:p>
          <a:p>
            <a:pPr lvl="0"/>
            <a:r>
              <a:rPr lang="uk-UA" sz="2800" dirty="0">
                <a:solidFill>
                  <a:prstClr val="black"/>
                </a:solidFill>
              </a:rPr>
              <a:t>Хоч око </a:t>
            </a:r>
            <a:r>
              <a:rPr lang="uk-UA" sz="2800" dirty="0" err="1" smtClean="0">
                <a:solidFill>
                  <a:prstClr val="black"/>
                </a:solidFill>
              </a:rPr>
              <a:t>виколи</a:t>
            </a:r>
            <a:r>
              <a:rPr lang="uk-UA" sz="2800" dirty="0" smtClean="0">
                <a:solidFill>
                  <a:prstClr val="black"/>
                </a:solidFill>
              </a:rPr>
              <a:t>.</a:t>
            </a:r>
            <a:endParaRPr lang="uk-UA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101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274838"/>
            <a:ext cx="36724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Хоробрий – ...</a:t>
            </a:r>
            <a:endParaRPr lang="ru-RU" sz="2800" dirty="0"/>
          </a:p>
          <a:p>
            <a:r>
              <a:rPr lang="uk-UA" sz="2800" dirty="0"/>
              <a:t>Говорити – ...</a:t>
            </a:r>
            <a:endParaRPr lang="ru-RU" sz="2800" dirty="0"/>
          </a:p>
          <a:p>
            <a:r>
              <a:rPr lang="uk-UA" sz="2800" dirty="0"/>
              <a:t>Сміятися – ...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9007" y="332656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800" dirty="0" smtClean="0"/>
              <a:t>Добери по два синоніми до поданих слів. З одним із синонімічних рядів склади та запиши  речення</a:t>
            </a:r>
            <a:r>
              <a:rPr lang="uk-UA" sz="2800" dirty="0" smtClean="0">
                <a:solidFill>
                  <a:prstClr val="black"/>
                </a:solidFill>
              </a:rPr>
              <a:t>.</a:t>
            </a:r>
            <a:endParaRPr lang="uk-UA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485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6675" y="1916832"/>
            <a:ext cx="83852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smtClean="0"/>
              <a:t>Де </a:t>
            </a:r>
            <a:r>
              <a:rPr lang="uk-UA" sz="2800" b="1" smtClean="0"/>
              <a:t>гірка </a:t>
            </a:r>
            <a:r>
              <a:rPr lang="uk-UA" sz="2800" smtClean="0"/>
              <a:t>праця, там … відпочинок. 2.</a:t>
            </a:r>
            <a:r>
              <a:rPr lang="uk-UA" sz="2800" b="1" smtClean="0"/>
              <a:t> Праця</a:t>
            </a:r>
            <a:r>
              <a:rPr lang="uk-UA" sz="2800" smtClean="0"/>
              <a:t> годує, а … марнує. 3. За роботою</a:t>
            </a:r>
            <a:r>
              <a:rPr lang="uk-UA" sz="2800" b="1" smtClean="0"/>
              <a:t> добро</a:t>
            </a:r>
            <a:r>
              <a:rPr lang="uk-UA" sz="2800" smtClean="0"/>
              <a:t> ходить, а за лінощами – …. 4. Робота </a:t>
            </a:r>
            <a:r>
              <a:rPr lang="uk-UA" sz="2800" b="1" smtClean="0"/>
              <a:t>чорна</a:t>
            </a:r>
            <a:r>
              <a:rPr lang="uk-UA" sz="2800" smtClean="0"/>
              <a:t>, а грошики … . 5. </a:t>
            </a:r>
            <a:r>
              <a:rPr lang="uk-UA" sz="2800" b="1" smtClean="0"/>
              <a:t>Похвалити</a:t>
            </a:r>
            <a:r>
              <a:rPr lang="uk-UA" sz="2800" smtClean="0"/>
              <a:t> не вмію, … не смію. 6. Без </a:t>
            </a:r>
            <a:r>
              <a:rPr lang="uk-UA" sz="2800" b="1" smtClean="0"/>
              <a:t>початку</a:t>
            </a:r>
            <a:r>
              <a:rPr lang="uk-UA" sz="2800" smtClean="0"/>
              <a:t> не буде й …. 7. Казати </a:t>
            </a:r>
            <a:r>
              <a:rPr lang="uk-UA" sz="2800" b="1" smtClean="0"/>
              <a:t>легко</a:t>
            </a:r>
            <a:r>
              <a:rPr lang="uk-UA" sz="2800" smtClean="0"/>
              <a:t>, та робити … . </a:t>
            </a:r>
            <a:endParaRPr lang="uk-UA" sz="2800"/>
          </a:p>
        </p:txBody>
      </p:sp>
      <p:sp>
        <p:nvSpPr>
          <p:cNvPr id="5" name="Прямоугольник 4"/>
          <p:cNvSpPr/>
          <p:nvPr/>
        </p:nvSpPr>
        <p:spPr>
          <a:xfrm>
            <a:off x="329007" y="332656"/>
            <a:ext cx="8352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800" dirty="0" smtClean="0"/>
              <a:t>Перепиши прислів’я. Замість крапок запиши самостійно дібрані до виділених слів слова-антоніми.</a:t>
            </a:r>
            <a:endParaRPr lang="uk-UA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39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473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олімпіада</dc:title>
  <dc:creator>Marina Chernecka</dc:creator>
  <cp:lastModifiedBy>User</cp:lastModifiedBy>
  <cp:revision>4</cp:revision>
  <dcterms:created xsi:type="dcterms:W3CDTF">2012-08-08T19:59:15Z</dcterms:created>
  <dcterms:modified xsi:type="dcterms:W3CDTF">2012-08-08T20:21:57Z</dcterms:modified>
</cp:coreProperties>
</file>