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70" r:id="rId5"/>
    <p:sldId id="271" r:id="rId6"/>
    <p:sldId id="284" r:id="rId7"/>
    <p:sldId id="265" r:id="rId8"/>
    <p:sldId id="286" r:id="rId9"/>
    <p:sldId id="273" r:id="rId10"/>
    <p:sldId id="268" r:id="rId11"/>
    <p:sldId id="275" r:id="rId12"/>
    <p:sldId id="279" r:id="rId13"/>
    <p:sldId id="276" r:id="rId14"/>
    <p:sldId id="280" r:id="rId15"/>
    <p:sldId id="281" r:id="rId16"/>
    <p:sldId id="277" r:id="rId17"/>
    <p:sldId id="282" r:id="rId18"/>
    <p:sldId id="278" r:id="rId19"/>
    <p:sldId id="28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8000"/>
    <a:srgbClr val="0066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3DF0-DC35-4C16-ABFF-D445D591B7A9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42D9-7C05-49BE-B4A6-610947D14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9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ogolife.ru/wp-content/uploads/logopedicheskoe-zanyatie-ovohi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http://www.logolife.ru/wp-content/uploads/konspekt-zanyatiya-frukty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oc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2074"/>
            <a:ext cx="1643042" cy="1785928"/>
          </a:xfrm>
          <a:prstGeom prst="rect">
            <a:avLst/>
          </a:prstGeom>
        </p:spPr>
      </p:pic>
      <p:pic>
        <p:nvPicPr>
          <p:cNvPr id="4" name="Содержимое 3" descr="оранж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898" y="285728"/>
            <a:ext cx="8860820" cy="6572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15370" cy="4143404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6600"/>
                </a:solidFill>
                <a:latin typeface="Century Schoolbook" pitchFamily="18" charset="0"/>
              </a:rPr>
              <a:t>УРОК</a:t>
            </a:r>
            <a:br>
              <a:rPr lang="ru-RU" sz="8800" b="1" dirty="0" smtClean="0">
                <a:solidFill>
                  <a:srgbClr val="006600"/>
                </a:solidFill>
                <a:latin typeface="Century Schoolbook" pitchFamily="18" charset="0"/>
              </a:rPr>
            </a:br>
            <a:r>
              <a:rPr lang="ru-RU" sz="8800" b="1" dirty="0" smtClean="0">
                <a:solidFill>
                  <a:srgbClr val="006600"/>
                </a:solidFill>
                <a:latin typeface="Century Schoolbook" pitchFamily="18" charset="0"/>
              </a:rPr>
              <a:t>РАЗВИТИЯ РЕЧИ</a:t>
            </a:r>
            <a:endParaRPr lang="ru-RU" sz="8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tom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7" y="0"/>
            <a:ext cx="2285984" cy="1714488"/>
          </a:xfrm>
          <a:prstGeom prst="rect">
            <a:avLst/>
          </a:prstGeom>
        </p:spPr>
      </p:pic>
      <p:pic>
        <p:nvPicPr>
          <p:cNvPr id="12" name="Рисунок 11" descr="eggpl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5197723"/>
            <a:ext cx="1857388" cy="1660277"/>
          </a:xfrm>
          <a:prstGeom prst="rect">
            <a:avLst/>
          </a:prstGeom>
        </p:spPr>
      </p:pic>
      <p:pic>
        <p:nvPicPr>
          <p:cNvPr id="5" name="Содержимое 4" descr="438aff494031036a62c1182767d89dbc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928670"/>
            <a:ext cx="2547928" cy="2138919"/>
          </a:xfrm>
        </p:spPr>
      </p:pic>
      <p:pic>
        <p:nvPicPr>
          <p:cNvPr id="8" name="Рисунок 7" descr="1256156851114_red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49351" y="4135484"/>
            <a:ext cx="2087447" cy="3357586"/>
          </a:xfrm>
          <a:prstGeom prst="rect">
            <a:avLst/>
          </a:prstGeom>
        </p:spPr>
      </p:pic>
      <p:pic>
        <p:nvPicPr>
          <p:cNvPr id="6" name="Содержимое 5" descr="1291349i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2571736" y="857232"/>
            <a:ext cx="2407999" cy="22394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614866" cy="92869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огород</a:t>
            </a:r>
            <a:endParaRPr lang="ru-RU" sz="8000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 descr="morkovka_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86058"/>
            <a:ext cx="2703393" cy="1950949"/>
          </a:xfrm>
          <a:prstGeom prst="rect">
            <a:avLst/>
          </a:prstGeom>
        </p:spPr>
      </p:pic>
      <p:pic>
        <p:nvPicPr>
          <p:cNvPr id="10" name="Рисунок 9" descr="untitled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3214686"/>
            <a:ext cx="2071702" cy="1810732"/>
          </a:xfrm>
          <a:prstGeom prst="rect">
            <a:avLst/>
          </a:prstGeom>
        </p:spPr>
      </p:pic>
      <p:pic>
        <p:nvPicPr>
          <p:cNvPr id="11" name="Рисунок 10" descr="cabbage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3357562"/>
            <a:ext cx="2303827" cy="2214554"/>
          </a:xfrm>
          <a:prstGeom prst="rect">
            <a:avLst/>
          </a:prstGeom>
        </p:spPr>
      </p:pic>
      <p:pic>
        <p:nvPicPr>
          <p:cNvPr id="13" name="Рисунок 12" descr="businessobpicture1624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0"/>
            <a:ext cx="2428892" cy="1976047"/>
          </a:xfrm>
          <a:prstGeom prst="rect">
            <a:avLst/>
          </a:prstGeom>
        </p:spPr>
      </p:pic>
      <p:pic>
        <p:nvPicPr>
          <p:cNvPr id="9" name="Рисунок 8" descr="156226400038ffe2636990dfa1410251365f57fd4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513436">
            <a:off x="6885149" y="2902958"/>
            <a:ext cx="1993850" cy="2022851"/>
          </a:xfrm>
          <a:prstGeom prst="rect">
            <a:avLst/>
          </a:prstGeom>
        </p:spPr>
      </p:pic>
      <p:pic>
        <p:nvPicPr>
          <p:cNvPr id="14" name="Рисунок 13" descr="1256992619_1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057123">
            <a:off x="6787574" y="1489900"/>
            <a:ext cx="1285988" cy="1285988"/>
          </a:xfrm>
          <a:prstGeom prst="rect">
            <a:avLst/>
          </a:prstGeom>
        </p:spPr>
      </p:pic>
      <p:pic>
        <p:nvPicPr>
          <p:cNvPr id="15" name="Рисунок 14" descr="485618_879cefa5912aad2a77ef1ffbafea6cc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72252" y="4856323"/>
            <a:ext cx="2571748" cy="200167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357694"/>
            <a:ext cx="2091001" cy="2255832"/>
          </a:xfrm>
          <a:prstGeom prst="rect">
            <a:avLst/>
          </a:prstGeom>
        </p:spPr>
      </p:pic>
      <p:pic>
        <p:nvPicPr>
          <p:cNvPr id="13" name="Рисунок 12" descr="pomegran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000372"/>
            <a:ext cx="1857388" cy="2089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САД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62139_or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970653" cy="2000240"/>
          </a:xfrm>
        </p:spPr>
      </p:pic>
      <p:pic>
        <p:nvPicPr>
          <p:cNvPr id="7" name="Рисунок 6" descr="oran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85728"/>
            <a:ext cx="3429024" cy="2176811"/>
          </a:xfrm>
          <a:prstGeom prst="rect">
            <a:avLst/>
          </a:prstGeom>
        </p:spPr>
      </p:pic>
      <p:pic>
        <p:nvPicPr>
          <p:cNvPr id="6" name="Содержимое 5" descr="1268319282_green_apples-554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6999385" y="857232"/>
            <a:ext cx="2144615" cy="2690809"/>
          </a:xfrm>
        </p:spPr>
      </p:pic>
      <p:pic>
        <p:nvPicPr>
          <p:cNvPr id="8" name="Рисунок 7" descr="1989ea3538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000240"/>
            <a:ext cx="2722403" cy="2643206"/>
          </a:xfrm>
          <a:prstGeom prst="rect">
            <a:avLst/>
          </a:prstGeom>
        </p:spPr>
      </p:pic>
      <p:pic>
        <p:nvPicPr>
          <p:cNvPr id="9" name="Рисунок 8" descr="800px-Kiwi_a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1571612"/>
            <a:ext cx="2148056" cy="1780788"/>
          </a:xfrm>
          <a:prstGeom prst="rect">
            <a:avLst/>
          </a:prstGeom>
        </p:spPr>
      </p:pic>
      <p:pic>
        <p:nvPicPr>
          <p:cNvPr id="10" name="Рисунок 9" descr="bobrekyetmezligi-armu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2571744"/>
            <a:ext cx="1660632" cy="2143140"/>
          </a:xfrm>
          <a:prstGeom prst="rect">
            <a:avLst/>
          </a:prstGeom>
        </p:spPr>
      </p:pic>
      <p:pic>
        <p:nvPicPr>
          <p:cNvPr id="11" name="Рисунок 10" descr="banan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68887" y="4929198"/>
            <a:ext cx="2775113" cy="1928802"/>
          </a:xfrm>
          <a:prstGeom prst="rect">
            <a:avLst/>
          </a:prstGeom>
        </p:spPr>
      </p:pic>
      <p:pic>
        <p:nvPicPr>
          <p:cNvPr id="12" name="Рисунок 11" descr="Persimmon-e128928658243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4774418"/>
            <a:ext cx="2500298" cy="2083582"/>
          </a:xfrm>
          <a:prstGeom prst="rect">
            <a:avLst/>
          </a:prstGeom>
        </p:spPr>
      </p:pic>
      <p:pic>
        <p:nvPicPr>
          <p:cNvPr id="14" name="Рисунок 13" descr="089242a4790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14612" y="5153950"/>
            <a:ext cx="1790696" cy="17040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715039"/>
          </a:xfrm>
        </p:spPr>
        <p:txBody>
          <a:bodyPr>
            <a:noAutofit/>
          </a:bodyPr>
          <a:lstStyle/>
          <a:p>
            <a:r>
              <a:rPr lang="ru-RU" sz="40000" dirty="0" smtClean="0">
                <a:solidFill>
                  <a:schemeClr val="bg1"/>
                </a:solidFill>
              </a:rPr>
              <a:t>?</a:t>
            </a:r>
            <a:endParaRPr lang="ru-RU" sz="4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пия (2) 588b79cdcdc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3142149"/>
            <a:ext cx="4929190" cy="3715851"/>
          </a:xfrm>
        </p:spPr>
      </p:pic>
      <p:pic>
        <p:nvPicPr>
          <p:cNvPr id="6" name="Содержимое 5" descr="Копия (3) 588b79cdcdc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6415814" cy="3286148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0" dirty="0" smtClean="0">
                <a:solidFill>
                  <a:srgbClr val="FFFF00"/>
                </a:solidFill>
              </a:rPr>
              <a:t>?</a:t>
            </a:r>
            <a:endParaRPr lang="ru-RU" sz="44000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71740_image_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2456" y="2694649"/>
            <a:ext cx="5429288" cy="3970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56226400038ffe2636990dfa1410251365f57fd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3208">
            <a:off x="423225" y="392820"/>
            <a:ext cx="4857463" cy="1952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rink16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428604"/>
            <a:ext cx="3686656" cy="4500594"/>
          </a:xfrm>
        </p:spPr>
      </p:pic>
      <p:pic>
        <p:nvPicPr>
          <p:cNvPr id="6" name="Содержимое 5" descr="drink2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743063"/>
            <a:ext cx="3500462" cy="490064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app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572164" cy="66497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857500" y="2857500"/>
            <a:ext cx="6858000" cy="1143000"/>
          </a:xfrm>
          <a:solidFill>
            <a:schemeClr val="accent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743844" y="0"/>
            <a:ext cx="1400156" cy="6858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butterfly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00042"/>
            <a:ext cx="2550337" cy="221768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</a:rPr>
              <a:t>ТЕМА УРОКА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 класс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    ОВОЩИ</a:t>
            </a:r>
          </a:p>
          <a:p>
            <a:pPr>
              <a:buNone/>
            </a:pP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3 класс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    ФРУКТЫ</a:t>
            </a:r>
          </a:p>
          <a:p>
            <a:endParaRPr lang="ru-RU" sz="4400" b="1" dirty="0">
              <a:solidFill>
                <a:srgbClr val="006600"/>
              </a:solidFill>
            </a:endParaRPr>
          </a:p>
        </p:txBody>
      </p:sp>
      <p:pic>
        <p:nvPicPr>
          <p:cNvPr id="10" name="Рисунок 9" descr="Картинный материал для логопедического фронтального занятия Овощи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нспект логопедического занятия в старшей группе фрукты сад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786058"/>
            <a:ext cx="40719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5573412_fruits-psd-kopiy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61969" cy="6286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400052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СПАСИБО 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         за работу!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rot="16200000">
            <a:off x="-2643198" y="2643198"/>
            <a:ext cx="6858000" cy="1571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rot="16200000">
            <a:off x="4893479" y="2607479"/>
            <a:ext cx="6858000" cy="16430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Happ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572164" cy="664979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tom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876"/>
            <a:ext cx="2928958" cy="3042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643570" y="428604"/>
            <a:ext cx="3269357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4786346" cy="5083188"/>
          </a:xfrm>
        </p:spPr>
        <p:txBody>
          <a:bodyPr>
            <a:normAutofit/>
          </a:bodyPr>
          <a:lstStyle/>
          <a:p>
            <a:r>
              <a:rPr lang="ru-RU" sz="30000" dirty="0" smtClean="0">
                <a:solidFill>
                  <a:srgbClr val="FFFF00"/>
                </a:solidFill>
              </a:rPr>
              <a:t>?</a:t>
            </a:r>
            <a:endParaRPr lang="ru-RU" sz="300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cabbage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643314"/>
            <a:ext cx="3047004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156226400038ffe2636990dfa1410251365f57fd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00042"/>
            <a:ext cx="2788130" cy="2828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4000528" cy="5011750"/>
          </a:xfrm>
        </p:spPr>
        <p:txBody>
          <a:bodyPr>
            <a:normAutofit/>
          </a:bodyPr>
          <a:lstStyle/>
          <a:p>
            <a:r>
              <a:rPr lang="ru-RU" sz="30000" dirty="0" smtClean="0">
                <a:solidFill>
                  <a:srgbClr val="FFFF00"/>
                </a:solidFill>
              </a:rPr>
              <a:t>?</a:t>
            </a:r>
            <a:endParaRPr lang="ru-RU" sz="30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f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429000"/>
            <a:ext cx="2928958" cy="315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obrekyetmezligi-arm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2286016" cy="2950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eft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86190"/>
            <a:ext cx="3929090" cy="2792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omegran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85728"/>
            <a:ext cx="285752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Копия post-266482-1299437596_thum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4296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rot="16200000">
            <a:off x="-2643198" y="2643198"/>
            <a:ext cx="6858000" cy="1571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rot="16200000">
            <a:off x="4893479" y="2607479"/>
            <a:ext cx="6858000" cy="164304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Happ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572164" cy="6649799"/>
          </a:xfrm>
          <a:prstGeom prst="rect">
            <a:avLst/>
          </a:prstGeom>
        </p:spPr>
      </p:pic>
      <p:pic>
        <p:nvPicPr>
          <p:cNvPr id="5" name="Рисунок 4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1214446" cy="1074318"/>
          </a:xfrm>
          <a:prstGeom prst="rect">
            <a:avLst/>
          </a:prstGeom>
        </p:spPr>
      </p:pic>
      <p:pic>
        <p:nvPicPr>
          <p:cNvPr id="6" name="Рисунок 5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1214446" cy="1074318"/>
          </a:xfrm>
          <a:prstGeom prst="rect">
            <a:avLst/>
          </a:prstGeom>
        </p:spPr>
      </p:pic>
      <p:pic>
        <p:nvPicPr>
          <p:cNvPr id="10" name="Рисунок 9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786190"/>
            <a:ext cx="2826459" cy="2500330"/>
          </a:xfrm>
          <a:prstGeom prst="rect">
            <a:avLst/>
          </a:prstGeom>
        </p:spPr>
      </p:pic>
      <p:pic>
        <p:nvPicPr>
          <p:cNvPr id="11" name="Рисунок 10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7369" y="1285860"/>
            <a:ext cx="1776631" cy="1571636"/>
          </a:xfrm>
          <a:prstGeom prst="rect">
            <a:avLst/>
          </a:prstGeom>
        </p:spPr>
      </p:pic>
      <p:pic>
        <p:nvPicPr>
          <p:cNvPr id="12" name="Рисунок 11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14290"/>
            <a:ext cx="1214446" cy="1074318"/>
          </a:xfrm>
          <a:prstGeom prst="rect">
            <a:avLst/>
          </a:prstGeom>
        </p:spPr>
      </p:pic>
      <p:pic>
        <p:nvPicPr>
          <p:cNvPr id="13" name="Рисунок 12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783682"/>
            <a:ext cx="1214446" cy="1074318"/>
          </a:xfrm>
          <a:prstGeom prst="rect">
            <a:avLst/>
          </a:prstGeom>
        </p:spPr>
      </p:pic>
      <p:pic>
        <p:nvPicPr>
          <p:cNvPr id="14" name="Рисунок 13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1214446" cy="1074318"/>
          </a:xfrm>
          <a:prstGeom prst="rect">
            <a:avLst/>
          </a:prstGeom>
        </p:spPr>
      </p:pic>
      <p:pic>
        <p:nvPicPr>
          <p:cNvPr id="15" name="Рисунок 14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357694"/>
            <a:ext cx="1214446" cy="1074318"/>
          </a:xfrm>
          <a:prstGeom prst="rect">
            <a:avLst/>
          </a:prstGeom>
        </p:spPr>
      </p:pic>
      <p:pic>
        <p:nvPicPr>
          <p:cNvPr id="16" name="Рисунок 15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0"/>
            <a:ext cx="1214446" cy="1074318"/>
          </a:xfrm>
          <a:prstGeom prst="rect">
            <a:avLst/>
          </a:prstGeom>
        </p:spPr>
      </p:pic>
      <p:pic>
        <p:nvPicPr>
          <p:cNvPr id="17" name="Рисунок 16" descr="star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4071942"/>
            <a:ext cx="1214446" cy="107431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2066" y="1214422"/>
            <a:ext cx="3714776" cy="400052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11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1300" b="1" dirty="0" smtClean="0">
                <a:solidFill>
                  <a:srgbClr val="FFCC00"/>
                </a:solidFill>
              </a:rPr>
              <a:t>3 класс</a:t>
            </a:r>
          </a:p>
          <a:p>
            <a:pPr algn="ctr">
              <a:buNone/>
            </a:pPr>
            <a:r>
              <a:rPr lang="ru-RU" sz="11300" b="1" dirty="0" smtClean="0">
                <a:solidFill>
                  <a:srgbClr val="FFCC00"/>
                </a:solidFill>
              </a:rPr>
              <a:t>САД</a:t>
            </a:r>
            <a:endParaRPr lang="ru-RU" sz="11300" b="1" dirty="0" smtClean="0">
              <a:solidFill>
                <a:srgbClr val="FFCC00"/>
              </a:solidFill>
            </a:endParaRPr>
          </a:p>
          <a:p>
            <a:pPr algn="ctr">
              <a:buNone/>
            </a:pPr>
            <a:endParaRPr lang="ru-RU" sz="9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4290"/>
            <a:ext cx="5000692" cy="42862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FF00"/>
                </a:solidFill>
              </a:rPr>
              <a:t>1 класс ОГОРОД</a:t>
            </a:r>
            <a:endParaRPr lang="ru-RU" sz="96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ar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686285"/>
            <a:ext cx="2857520" cy="2171715"/>
          </a:xfrm>
          <a:prstGeom prst="rect">
            <a:avLst/>
          </a:prstGeom>
        </p:spPr>
      </p:pic>
      <p:pic>
        <p:nvPicPr>
          <p:cNvPr id="6" name="Рисунок 5" descr="ar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14414" y="1714488"/>
            <a:ext cx="2571768" cy="195454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24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РАЗВИТИЯ РЕЧИ</vt:lpstr>
      <vt:lpstr>ТЕМА УРОКА</vt:lpstr>
      <vt:lpstr>Слайд 3</vt:lpstr>
      <vt:lpstr>?</vt:lpstr>
      <vt:lpstr>?</vt:lpstr>
      <vt:lpstr>Слайд 6</vt:lpstr>
      <vt:lpstr>Слайд 7</vt:lpstr>
      <vt:lpstr>Слайд 8</vt:lpstr>
      <vt:lpstr>Слайд 9</vt:lpstr>
      <vt:lpstr>огород</vt:lpstr>
      <vt:lpstr>САД</vt:lpstr>
      <vt:lpstr>?</vt:lpstr>
      <vt:lpstr>Слайд 13</vt:lpstr>
      <vt:lpstr>Слайд 14</vt:lpstr>
      <vt:lpstr>?</vt:lpstr>
      <vt:lpstr>Слайд 16</vt:lpstr>
      <vt:lpstr>Слайд 17</vt:lpstr>
      <vt:lpstr>Слайд 18</vt:lpstr>
      <vt:lpstr>Слайд 19</vt:lpstr>
      <vt:lpstr>СПАСИБО           за работу!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55</cp:revision>
  <dcterms:created xsi:type="dcterms:W3CDTF">2011-11-21T12:30:24Z</dcterms:created>
  <dcterms:modified xsi:type="dcterms:W3CDTF">2011-11-22T21:46:29Z</dcterms:modified>
</cp:coreProperties>
</file>