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85BC-A356-420D-8D1A-9391410DDB23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84D4-C7B8-4B43-9D5A-A6C964E76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85BC-A356-420D-8D1A-9391410DDB23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84D4-C7B8-4B43-9D5A-A6C964E76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85BC-A356-420D-8D1A-9391410DDB23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84D4-C7B8-4B43-9D5A-A6C964E76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85BC-A356-420D-8D1A-9391410DDB23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84D4-C7B8-4B43-9D5A-A6C964E76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85BC-A356-420D-8D1A-9391410DDB23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84D4-C7B8-4B43-9D5A-A6C964E76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85BC-A356-420D-8D1A-9391410DDB23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84D4-C7B8-4B43-9D5A-A6C964E76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85BC-A356-420D-8D1A-9391410DDB23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84D4-C7B8-4B43-9D5A-A6C964E76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85BC-A356-420D-8D1A-9391410DDB23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84D4-C7B8-4B43-9D5A-A6C964E76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85BC-A356-420D-8D1A-9391410DDB23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84D4-C7B8-4B43-9D5A-A6C964E76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85BC-A356-420D-8D1A-9391410DDB23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84D4-C7B8-4B43-9D5A-A6C964E76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385BC-A356-420D-8D1A-9391410DDB23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884D4-C7B8-4B43-9D5A-A6C964E76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385BC-A356-420D-8D1A-9391410DDB23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884D4-C7B8-4B43-9D5A-A6C964E765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4786322"/>
            <a:ext cx="4857784" cy="1752600"/>
          </a:xfrm>
        </p:spPr>
        <p:txBody>
          <a:bodyPr/>
          <a:lstStyle/>
          <a:p>
            <a:r>
              <a:rPr lang="ru-RU" dirty="0" smtClean="0"/>
              <a:t>Учитель: Золотых Е.В.</a:t>
            </a:r>
            <a:endParaRPr lang="ru-RU" dirty="0"/>
          </a:p>
        </p:txBody>
      </p:sp>
      <p:pic>
        <p:nvPicPr>
          <p:cNvPr id="5" name="Рисунок 4" descr="зима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2844" y="357166"/>
            <a:ext cx="3429000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лнце 5"/>
          <p:cNvSpPr/>
          <p:nvPr/>
        </p:nvSpPr>
        <p:spPr>
          <a:xfrm>
            <a:off x="4929190" y="285728"/>
            <a:ext cx="3929090" cy="364333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Синица</a:t>
            </a:r>
            <a:endParaRPr lang="ru-RU" dirty="0"/>
          </a:p>
        </p:txBody>
      </p:sp>
      <p:pic>
        <p:nvPicPr>
          <p:cNvPr id="4" name="Содержимое 3" descr="с птичкой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85852" y="1357298"/>
            <a:ext cx="6572296" cy="492922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иля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85786" y="642918"/>
            <a:ext cx="7643866" cy="572440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50122-1920x128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14282" y="642918"/>
            <a:ext cx="8679718" cy="5786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5842595_zpthfxacvo7tnqm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0" y="1071546"/>
            <a:ext cx="7899394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лки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14480" y="1500174"/>
            <a:ext cx="5929354" cy="4941128"/>
          </a:xfrm>
        </p:spPr>
      </p:pic>
      <p:sp>
        <p:nvSpPr>
          <p:cNvPr id="5" name="Прямоугольник 4"/>
          <p:cNvSpPr/>
          <p:nvPr/>
        </p:nvSpPr>
        <p:spPr>
          <a:xfrm>
            <a:off x="2500298" y="142852"/>
            <a:ext cx="428628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Белки</a:t>
            </a:r>
            <a:endParaRPr lang="ru-RU" sz="7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лки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3042" y="1428736"/>
            <a:ext cx="6000792" cy="5013995"/>
          </a:xfrm>
        </p:spPr>
      </p:pic>
      <p:sp>
        <p:nvSpPr>
          <p:cNvPr id="5" name="Прямоугольник 4"/>
          <p:cNvSpPr/>
          <p:nvPr/>
        </p:nvSpPr>
        <p:spPr>
          <a:xfrm>
            <a:off x="1428728" y="214290"/>
            <a:ext cx="621510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Стая волков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баны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28728" y="1285860"/>
            <a:ext cx="6572296" cy="5306134"/>
          </a:xfrm>
        </p:spPr>
      </p:pic>
      <p:sp>
        <p:nvSpPr>
          <p:cNvPr id="5" name="Прямоугольник 4"/>
          <p:cNvSpPr/>
          <p:nvPr/>
        </p:nvSpPr>
        <p:spPr>
          <a:xfrm>
            <a:off x="2428860" y="214290"/>
            <a:ext cx="517099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Кабаны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са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785918" y="857209"/>
            <a:ext cx="4000528" cy="6000791"/>
          </a:xfrm>
        </p:spPr>
      </p:pic>
      <p:sp>
        <p:nvSpPr>
          <p:cNvPr id="5" name="Прямоугольник 4"/>
          <p:cNvSpPr/>
          <p:nvPr/>
        </p:nvSpPr>
        <p:spPr>
          <a:xfrm>
            <a:off x="3571868" y="0"/>
            <a:ext cx="422435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Лиса</a:t>
            </a:r>
            <a:endParaRPr lang="ru-RU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ысь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1500174"/>
            <a:ext cx="8018136" cy="5000660"/>
          </a:xfrm>
        </p:spPr>
      </p:pic>
      <p:sp>
        <p:nvSpPr>
          <p:cNvPr id="5" name="Прямоугольник 4"/>
          <p:cNvSpPr/>
          <p:nvPr/>
        </p:nvSpPr>
        <p:spPr>
          <a:xfrm>
            <a:off x="3500430" y="357166"/>
            <a:ext cx="208903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Рыси</a:t>
            </a:r>
            <a:endParaRPr lang="ru-RU" sz="6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ябина.jpe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71538" y="357166"/>
            <a:ext cx="6715172" cy="619754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Синица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Alex</cp:lastModifiedBy>
  <cp:revision>4</cp:revision>
  <dcterms:created xsi:type="dcterms:W3CDTF">2013-01-08T09:41:11Z</dcterms:created>
  <dcterms:modified xsi:type="dcterms:W3CDTF">2013-01-08T10:01:20Z</dcterms:modified>
</cp:coreProperties>
</file>