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1C354-A461-40ED-8E3E-F5BE2D2BC13B}" type="doc">
      <dgm:prSet loTypeId="urn:microsoft.com/office/officeart/2005/8/layout/chevron1" loCatId="process" qsTypeId="urn:microsoft.com/office/officeart/2005/8/quickstyle/simple1" qsCatId="simple" csTypeId="urn:microsoft.com/office/officeart/2005/8/colors/accent0_2" csCatId="mainScheme" phldr="1"/>
      <dgm:spPr/>
    </dgm:pt>
    <dgm:pt modelId="{59F5F4F4-BF26-4128-B0A5-685735D14E0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 общий признак</a:t>
          </a:r>
          <a:endParaRPr lang="ru-RU" sz="1400" b="1" dirty="0">
            <a:solidFill>
              <a:srgbClr val="C00000"/>
            </a:solidFill>
          </a:endParaRPr>
        </a:p>
      </dgm:t>
    </dgm:pt>
    <dgm:pt modelId="{BED7A151-6E6F-460F-8CA5-1F93AA9FF527}" type="parTrans" cxnId="{8FA6BB0F-6873-4E21-9733-F0711D438808}">
      <dgm:prSet/>
      <dgm:spPr/>
      <dgm:t>
        <a:bodyPr/>
        <a:lstStyle/>
        <a:p>
          <a:endParaRPr lang="ru-RU"/>
        </a:p>
      </dgm:t>
    </dgm:pt>
    <dgm:pt modelId="{A63DE1C4-8887-48E6-B988-CF4F45122D7B}" type="sibTrans" cxnId="{8FA6BB0F-6873-4E21-9733-F0711D438808}">
      <dgm:prSet/>
      <dgm:spPr/>
      <dgm:t>
        <a:bodyPr/>
        <a:lstStyle/>
        <a:p>
          <a:endParaRPr lang="ru-RU"/>
        </a:p>
      </dgm:t>
    </dgm:pt>
    <dgm:pt modelId="{3192162C-CDF5-4043-A915-82D5BDFA750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признаки частей</a:t>
          </a:r>
          <a:endParaRPr lang="ru-RU" sz="1400" b="1" dirty="0">
            <a:solidFill>
              <a:srgbClr val="C00000"/>
            </a:solidFill>
          </a:endParaRPr>
        </a:p>
      </dgm:t>
    </dgm:pt>
    <dgm:pt modelId="{A6E14FFA-1E69-4895-84F9-E028389AB922}" type="parTrans" cxnId="{CA354F93-007C-41F6-84CA-B4B526D69B59}">
      <dgm:prSet/>
      <dgm:spPr/>
      <dgm:t>
        <a:bodyPr/>
        <a:lstStyle/>
        <a:p>
          <a:endParaRPr lang="ru-RU"/>
        </a:p>
      </dgm:t>
    </dgm:pt>
    <dgm:pt modelId="{57B6C8AC-63E6-4355-89F5-3C3F1C6DA3F8}" type="sibTrans" cxnId="{CA354F93-007C-41F6-84CA-B4B526D69B59}">
      <dgm:prSet/>
      <dgm:spPr/>
      <dgm:t>
        <a:bodyPr/>
        <a:lstStyle/>
        <a:p>
          <a:endParaRPr lang="ru-RU"/>
        </a:p>
      </dgm:t>
    </dgm:pt>
    <dgm:pt modelId="{5ACEFD7C-9485-4F38-8EC0-A05D862E45E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оценка предмета</a:t>
          </a:r>
          <a:endParaRPr lang="ru-RU" sz="1400" b="1" dirty="0" smtClean="0">
            <a:solidFill>
              <a:srgbClr val="C00000"/>
            </a:solidFill>
          </a:endParaRPr>
        </a:p>
      </dgm:t>
    </dgm:pt>
    <dgm:pt modelId="{B610BC80-26F3-425B-BC51-C53A177738B6}" type="parTrans" cxnId="{FF8E2F7B-58F6-43F5-993F-8AFA130B65D6}">
      <dgm:prSet/>
      <dgm:spPr/>
      <dgm:t>
        <a:bodyPr/>
        <a:lstStyle/>
        <a:p>
          <a:endParaRPr lang="ru-RU"/>
        </a:p>
      </dgm:t>
    </dgm:pt>
    <dgm:pt modelId="{6B7A3544-7D2F-438C-92BD-B18B5B517354}" type="sibTrans" cxnId="{FF8E2F7B-58F6-43F5-993F-8AFA130B65D6}">
      <dgm:prSet/>
      <dgm:spPr/>
      <dgm:t>
        <a:bodyPr/>
        <a:lstStyle/>
        <a:p>
          <a:endParaRPr lang="ru-RU"/>
        </a:p>
      </dgm:t>
    </dgm:pt>
    <dgm:pt modelId="{DD7E7D29-5A19-435C-8148-DF61CF5E2161}" type="pres">
      <dgm:prSet presAssocID="{7EF1C354-A461-40ED-8E3E-F5BE2D2BC13B}" presName="Name0" presStyleCnt="0">
        <dgm:presLayoutVars>
          <dgm:dir/>
          <dgm:animLvl val="lvl"/>
          <dgm:resizeHandles val="exact"/>
        </dgm:presLayoutVars>
      </dgm:prSet>
      <dgm:spPr/>
    </dgm:pt>
    <dgm:pt modelId="{2E818F65-ACD5-4067-974A-5180E1309515}" type="pres">
      <dgm:prSet presAssocID="{59F5F4F4-BF26-4128-B0A5-685735D14E0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6DFE2-2DF4-41BB-A4FB-B122F1486D93}" type="pres">
      <dgm:prSet presAssocID="{A63DE1C4-8887-48E6-B988-CF4F45122D7B}" presName="parTxOnlySpace" presStyleCnt="0"/>
      <dgm:spPr/>
    </dgm:pt>
    <dgm:pt modelId="{E74922C9-840A-4246-AD7E-822BD8204FA8}" type="pres">
      <dgm:prSet presAssocID="{3192162C-CDF5-4043-A915-82D5BDFA750E}" presName="parTxOnly" presStyleLbl="node1" presStyleIdx="1" presStyleCnt="3" custLinFactNeighborX="247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7A08C-B099-49C4-814B-51ED9D476240}" type="pres">
      <dgm:prSet presAssocID="{57B6C8AC-63E6-4355-89F5-3C3F1C6DA3F8}" presName="parTxOnlySpace" presStyleCnt="0"/>
      <dgm:spPr/>
    </dgm:pt>
    <dgm:pt modelId="{99266DDC-FA7E-4374-BB65-9A30F63C8993}" type="pres">
      <dgm:prSet presAssocID="{5ACEFD7C-9485-4F38-8EC0-A05D862E45E9}" presName="parTxOnly" presStyleLbl="node1" presStyleIdx="2" presStyleCnt="3" custScaleX="1167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8C259B-B232-4B78-A547-9F729B135C00}" type="presOf" srcId="{59F5F4F4-BF26-4128-B0A5-685735D14E05}" destId="{2E818F65-ACD5-4067-974A-5180E1309515}" srcOrd="0" destOrd="0" presId="urn:microsoft.com/office/officeart/2005/8/layout/chevron1"/>
    <dgm:cxn modelId="{2F874E03-33B0-4178-850E-8936CA05C7E1}" type="presOf" srcId="{7EF1C354-A461-40ED-8E3E-F5BE2D2BC13B}" destId="{DD7E7D29-5A19-435C-8148-DF61CF5E2161}" srcOrd="0" destOrd="0" presId="urn:microsoft.com/office/officeart/2005/8/layout/chevron1"/>
    <dgm:cxn modelId="{FF8E2F7B-58F6-43F5-993F-8AFA130B65D6}" srcId="{7EF1C354-A461-40ED-8E3E-F5BE2D2BC13B}" destId="{5ACEFD7C-9485-4F38-8EC0-A05D862E45E9}" srcOrd="2" destOrd="0" parTransId="{B610BC80-26F3-425B-BC51-C53A177738B6}" sibTransId="{6B7A3544-7D2F-438C-92BD-B18B5B517354}"/>
    <dgm:cxn modelId="{CA354F93-007C-41F6-84CA-B4B526D69B59}" srcId="{7EF1C354-A461-40ED-8E3E-F5BE2D2BC13B}" destId="{3192162C-CDF5-4043-A915-82D5BDFA750E}" srcOrd="1" destOrd="0" parTransId="{A6E14FFA-1E69-4895-84F9-E028389AB922}" sibTransId="{57B6C8AC-63E6-4355-89F5-3C3F1C6DA3F8}"/>
    <dgm:cxn modelId="{95E8B9F7-BA2B-4554-9693-4729B05E868E}" type="presOf" srcId="{3192162C-CDF5-4043-A915-82D5BDFA750E}" destId="{E74922C9-840A-4246-AD7E-822BD8204FA8}" srcOrd="0" destOrd="0" presId="urn:microsoft.com/office/officeart/2005/8/layout/chevron1"/>
    <dgm:cxn modelId="{58D18E1C-04F5-425C-AFB2-60C5D085B7E9}" type="presOf" srcId="{5ACEFD7C-9485-4F38-8EC0-A05D862E45E9}" destId="{99266DDC-FA7E-4374-BB65-9A30F63C8993}" srcOrd="0" destOrd="0" presId="urn:microsoft.com/office/officeart/2005/8/layout/chevron1"/>
    <dgm:cxn modelId="{8FA6BB0F-6873-4E21-9733-F0711D438808}" srcId="{7EF1C354-A461-40ED-8E3E-F5BE2D2BC13B}" destId="{59F5F4F4-BF26-4128-B0A5-685735D14E05}" srcOrd="0" destOrd="0" parTransId="{BED7A151-6E6F-460F-8CA5-1F93AA9FF527}" sibTransId="{A63DE1C4-8887-48E6-B988-CF4F45122D7B}"/>
    <dgm:cxn modelId="{7D15C2E8-4427-48E1-801E-1B9514E3F903}" type="presParOf" srcId="{DD7E7D29-5A19-435C-8148-DF61CF5E2161}" destId="{2E818F65-ACD5-4067-974A-5180E1309515}" srcOrd="0" destOrd="0" presId="urn:microsoft.com/office/officeart/2005/8/layout/chevron1"/>
    <dgm:cxn modelId="{56DC0E3A-3754-427A-A9AB-503AB6E77CD2}" type="presParOf" srcId="{DD7E7D29-5A19-435C-8148-DF61CF5E2161}" destId="{EA86DFE2-2DF4-41BB-A4FB-B122F1486D93}" srcOrd="1" destOrd="0" presId="urn:microsoft.com/office/officeart/2005/8/layout/chevron1"/>
    <dgm:cxn modelId="{0360FD4D-8C97-4489-B3E4-538898134DA5}" type="presParOf" srcId="{DD7E7D29-5A19-435C-8148-DF61CF5E2161}" destId="{E74922C9-840A-4246-AD7E-822BD8204FA8}" srcOrd="2" destOrd="0" presId="urn:microsoft.com/office/officeart/2005/8/layout/chevron1"/>
    <dgm:cxn modelId="{8EC8B7B2-FED0-444C-AAA4-EF57B754A989}" type="presParOf" srcId="{DD7E7D29-5A19-435C-8148-DF61CF5E2161}" destId="{2537A08C-B099-49C4-814B-51ED9D476240}" srcOrd="3" destOrd="0" presId="urn:microsoft.com/office/officeart/2005/8/layout/chevron1"/>
    <dgm:cxn modelId="{9F080CBB-F8D8-4187-84F8-0BA0B28D32D1}" type="presParOf" srcId="{DD7E7D29-5A19-435C-8148-DF61CF5E2161}" destId="{99266DDC-FA7E-4374-BB65-9A30F63C8993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FC498-D642-46CF-9459-9B1FB0F7A7DE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29B6-B98F-4AAE-90D0-D7F71807F6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Изложение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Текст – описание 3 класс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Морж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im0-tub-ru.yandex.net/i?id=220764529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3429024" cy="2275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357166"/>
            <a:ext cx="84629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   </a:t>
            </a:r>
            <a:r>
              <a:rPr lang="ru-RU" sz="3200" b="1" i="1" dirty="0">
                <a:solidFill>
                  <a:srgbClr val="C00000"/>
                </a:solidFill>
              </a:rPr>
              <a:t>Текст</a:t>
            </a:r>
            <a:r>
              <a:rPr lang="ru-RU" sz="3200" b="1" dirty="0">
                <a:solidFill>
                  <a:srgbClr val="002060"/>
                </a:solidFill>
              </a:rPr>
              <a:t> – </a:t>
            </a:r>
            <a:r>
              <a:rPr lang="ru-RU" sz="3200" b="1" dirty="0" smtClean="0">
                <a:solidFill>
                  <a:srgbClr val="002060"/>
                </a:solidFill>
              </a:rPr>
              <a:t>группа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предложений, связанных между собой по </a:t>
            </a:r>
            <a:r>
              <a:rPr lang="ru-RU" sz="3200" b="1" dirty="0" smtClean="0">
                <a:solidFill>
                  <a:srgbClr val="002060"/>
                </a:solidFill>
              </a:rPr>
              <a:t>смыслу и записанных в строгом порядке.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2736056" y="2456657"/>
            <a:ext cx="1584325" cy="122396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059113" y="2997200"/>
            <a:ext cx="1081087" cy="936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059113" y="4005263"/>
            <a:ext cx="1081087" cy="7143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059113" y="4221163"/>
            <a:ext cx="1081087" cy="863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6200000" flipH="1">
            <a:off x="2628106" y="4580732"/>
            <a:ext cx="1800225" cy="122396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2714625" y="3929063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4211638" y="1916113"/>
            <a:ext cx="4537075" cy="64928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тема</a:t>
            </a:r>
            <a:endParaRPr lang="ru-RU" sz="32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2" name="Oval 2"/>
          <p:cNvSpPr>
            <a:spLocks noChangeArrowheads="1"/>
          </p:cNvSpPr>
          <p:nvPr/>
        </p:nvSpPr>
        <p:spPr bwMode="auto">
          <a:xfrm>
            <a:off x="4211638" y="2708275"/>
            <a:ext cx="4537075" cy="64928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основная мысль</a:t>
            </a:r>
            <a:endParaRPr lang="ru-RU" sz="32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4211638" y="4652963"/>
            <a:ext cx="4537075" cy="10080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порядок следования предложений</a:t>
            </a:r>
            <a:endParaRPr lang="ru-RU" sz="28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211638" y="3500438"/>
            <a:ext cx="4537075" cy="10080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>смысловая связь между предложениями</a:t>
            </a:r>
            <a:endParaRPr lang="ru-RU" sz="28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4211638" y="5805488"/>
            <a:ext cx="4537075" cy="6477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заголовок</a:t>
            </a:r>
            <a:endParaRPr lang="ru-RU" sz="32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323850" y="3284538"/>
            <a:ext cx="2303463" cy="13684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rgbClr val="C00000"/>
                </a:solidFill>
              </a:rPr>
              <a:t>Признаки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20" grpId="0"/>
      <p:bldP spid="23" grpId="0"/>
      <p:bldP spid="32" grpId="0"/>
      <p:bldP spid="37" grpId="0"/>
      <p:bldP spid="41" grpId="0" animBg="1"/>
      <p:bldP spid="16" grpId="0" animBg="1"/>
      <p:bldP spid="22" grpId="0" animBg="1"/>
      <p:bldP spid="24" grpId="0" animBg="1"/>
      <p:bldP spid="25" grpId="0" animBg="1"/>
      <p:bldP spid="26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28"/>
            <a:ext cx="84629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   </a:t>
            </a:r>
            <a:r>
              <a:rPr lang="ru-RU" sz="2800" b="1" i="1" dirty="0">
                <a:solidFill>
                  <a:srgbClr val="C00000"/>
                </a:solidFill>
              </a:rPr>
              <a:t>П</a:t>
            </a:r>
            <a:r>
              <a:rPr lang="ru-RU" sz="2800" b="1" i="1" dirty="0" smtClean="0">
                <a:solidFill>
                  <a:srgbClr val="C00000"/>
                </a:solidFill>
              </a:rPr>
              <a:t>рочитайте текст и определите тип текста.</a:t>
            </a: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Морж толстый и тяжёлый. Похож он 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громадный кожаный мешок с жиром.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Два здоровенных белых клыка торчат у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него из щетинистых усов. Вместо ног у моржа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ласты. Ими он, как вёслами, воду загребает.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Нырнёт морж глубоко под воду и пасётся 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морском дне, как корова на лугу. Водоросли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жуёт и ракушки ищет.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Наестся морж вдоволь, вылезет на берег,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ляжет на камни и отдыхает.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28"/>
            <a:ext cx="84629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   </a:t>
            </a:r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Описание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928662" y="1214423"/>
            <a:ext cx="7758138" cy="11430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Для описания достаточно одной картинки: </a:t>
            </a:r>
          </a:p>
          <a:p>
            <a:pPr algn="ctr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rgbClr val="C00000"/>
                </a:solidFill>
              </a:rPr>
              <a:t>что вижу о том рассказываю.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0-tub-ru.yandex.net/i?id=220764529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285992"/>
            <a:ext cx="5857916" cy="3887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28"/>
            <a:ext cx="84629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</a:rPr>
              <a:t>Определите тему текста. Озаглавьте.</a:t>
            </a: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Морж толстый и тяжёлый. Похож он 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громадный кожаный мешок с жиром.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Два здоровенных белых клыка торчат у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него из щетинистых усов. Вместо ног у моржа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ласты. Ими он, как вёслами, воду загребает.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Нырнёт морж глубоко под воду и пасётся 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морском дне, как корова на лугу. Водоросли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жуёт и ракушки ищет.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Наестся морж вдоволь, вылезет на берег,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ляжет на камни и отдыхает.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1555" y="785794"/>
            <a:ext cx="29962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Морж.</a:t>
            </a:r>
            <a:endParaRPr lang="ru-RU" sz="28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28"/>
            <a:ext cx="846296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Морж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214810" y="1071546"/>
            <a:ext cx="4471990" cy="542928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1) Что будем рассказывать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про моржа?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нешний вид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где обитает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чем питается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2) Что самое важное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расскажете про моржа?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г</a:t>
            </a:r>
            <a:r>
              <a:rPr lang="ru-RU" dirty="0" smtClean="0">
                <a:solidFill>
                  <a:srgbClr val="002060"/>
                </a:solidFill>
              </a:rPr>
              <a:t>ромадный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место ног ласты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тлично плавает, ныряет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тдыхает на берегу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4" name="Picture 2" descr="http://im0-tub-ru.yandex.net/i?id=220764529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14554"/>
            <a:ext cx="4143404" cy="2750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28"/>
            <a:ext cx="84629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   </a:t>
            </a:r>
            <a:r>
              <a:rPr lang="ru-RU" sz="2800" b="1" i="1" dirty="0" smtClean="0">
                <a:solidFill>
                  <a:srgbClr val="C00000"/>
                </a:solidFill>
              </a:rPr>
              <a:t>Составляем план по схеме текста - описания.</a:t>
            </a: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1) Громадный морж.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олстый, тяжёлый,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похож на громадный кожаный мешок с жиром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2) Как выглядит:</a:t>
            </a:r>
          </a:p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rgbClr val="C00000"/>
                </a:solidFill>
              </a:rPr>
              <a:t>к</a:t>
            </a:r>
            <a:r>
              <a:rPr lang="ru-RU" i="1" dirty="0" smtClean="0">
                <a:solidFill>
                  <a:srgbClr val="C00000"/>
                </a:solidFill>
              </a:rPr>
              <a:t>лыки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доровенные, белые</a:t>
            </a:r>
          </a:p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rgbClr val="C00000"/>
                </a:solidFill>
              </a:rPr>
              <a:t>у</a:t>
            </a:r>
            <a:r>
              <a:rPr lang="ru-RU" i="1" dirty="0" smtClean="0">
                <a:solidFill>
                  <a:srgbClr val="C00000"/>
                </a:solidFill>
              </a:rPr>
              <a:t>сы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щ</a:t>
            </a:r>
            <a:r>
              <a:rPr lang="ru-RU" dirty="0" smtClean="0">
                <a:solidFill>
                  <a:srgbClr val="002060"/>
                </a:solidFill>
              </a:rPr>
              <a:t>етинистые</a:t>
            </a:r>
          </a:p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rgbClr val="C00000"/>
                </a:solidFill>
              </a:rPr>
              <a:t>л</a:t>
            </a:r>
            <a:r>
              <a:rPr lang="ru-RU" i="1" dirty="0" smtClean="0">
                <a:solidFill>
                  <a:srgbClr val="C00000"/>
                </a:solidFill>
              </a:rPr>
              <a:t>асты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ак вёслами, воду загребает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3) Как пасётся.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ырнёт, пасётся на морском дне, как корова на лугу,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водоросли, ракушки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4) Как отдыхает.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аестся вдоволь, вылезет, ляжет, отдыхает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Сравнения: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охож на кожаный мешок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асты, как вёсла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асётся, как корова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3214678" y="857232"/>
          <a:ext cx="5500726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" descr="http://im0-tub-ru.yandex.net/i?id=220764529-62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1357298"/>
            <a:ext cx="3714744" cy="2465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28"/>
            <a:ext cx="84629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</a:rPr>
              <a:t>Прочитайте текст. Готовимся к пересказу.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Морж толстый и тяжёлый. Похож он 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громадный кожаный мешок с жиром.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Два здоровенных белых клыка торчат у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него из щетинистых усов. Вместо ног у моржа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ласты. Ими он, как вёслами, воду загребает.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Нырнёт морж глубоко под воду и пасётся 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морском дне, как корова на лугу. Водоросли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жуёт и ракушки ищет.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Наестся морж вдоволь, вылезет на берег,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ляжет на камни и отдыхает.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1555" y="785794"/>
            <a:ext cx="29962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Морж.</a:t>
            </a:r>
            <a:endParaRPr lang="ru-RU" sz="28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28"/>
            <a:ext cx="846296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   </a:t>
            </a:r>
            <a:r>
              <a:rPr lang="ru-RU" sz="2800" b="1" i="1" dirty="0" smtClean="0">
                <a:solidFill>
                  <a:srgbClr val="C00000"/>
                </a:solidFill>
              </a:rPr>
              <a:t>Запиши текст по плану</a:t>
            </a:r>
            <a:r>
              <a:rPr lang="ru-RU" sz="2800" b="1" i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i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1) Громадный морж.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олстый, тяжёлый,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похож на громадный кожаный мешок с жиром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2) Как выглядит:</a:t>
            </a:r>
          </a:p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rgbClr val="C00000"/>
                </a:solidFill>
              </a:rPr>
              <a:t>к</a:t>
            </a:r>
            <a:r>
              <a:rPr lang="ru-RU" i="1" dirty="0" smtClean="0">
                <a:solidFill>
                  <a:srgbClr val="C00000"/>
                </a:solidFill>
              </a:rPr>
              <a:t>лыки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доровенные, белые</a:t>
            </a:r>
          </a:p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rgbClr val="C00000"/>
                </a:solidFill>
              </a:rPr>
              <a:t>у</a:t>
            </a:r>
            <a:r>
              <a:rPr lang="ru-RU" i="1" dirty="0" smtClean="0">
                <a:solidFill>
                  <a:srgbClr val="C00000"/>
                </a:solidFill>
              </a:rPr>
              <a:t>сы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щ</a:t>
            </a:r>
            <a:r>
              <a:rPr lang="ru-RU" dirty="0" smtClean="0">
                <a:solidFill>
                  <a:srgbClr val="002060"/>
                </a:solidFill>
              </a:rPr>
              <a:t>етинистые</a:t>
            </a:r>
          </a:p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rgbClr val="C00000"/>
                </a:solidFill>
              </a:rPr>
              <a:t>л</a:t>
            </a:r>
            <a:r>
              <a:rPr lang="ru-RU" i="1" dirty="0" smtClean="0">
                <a:solidFill>
                  <a:srgbClr val="C00000"/>
                </a:solidFill>
              </a:rPr>
              <a:t>асты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ак вёслами, воду загребает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3) Как пасётся.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ырнёт, пасётся на морском дне, как корова на лугу,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водоросли, ракушки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4) Как отдыхает.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аестся вдоволь, вылезет, ляжет, отдыхает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Сравнения: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охож на кожаный мешок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асты, как вёсла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асётся, как корова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" name="Picture 2" descr="http://im0-tub-ru.yandex.net/i?id=220764529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357298"/>
            <a:ext cx="3714744" cy="2465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278</Words>
  <Application>Microsoft Office PowerPoint</Application>
  <PresentationFormat>Экран (4:3)</PresentationFormat>
  <Paragraphs>160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Изложение Текст – описание 3 класс</vt:lpstr>
      <vt:lpstr>Слайд 2</vt:lpstr>
      <vt:lpstr>Слайд 3</vt:lpstr>
      <vt:lpstr>Описание</vt:lpstr>
      <vt:lpstr>Слайд 5</vt:lpstr>
      <vt:lpstr>Морж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</cp:revision>
  <dcterms:created xsi:type="dcterms:W3CDTF">2012-12-13T05:52:17Z</dcterms:created>
  <dcterms:modified xsi:type="dcterms:W3CDTF">2012-12-13T07:05:27Z</dcterms:modified>
</cp:coreProperties>
</file>