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9" r:id="rId3"/>
    <p:sldId id="262" r:id="rId4"/>
    <p:sldId id="263" r:id="rId5"/>
    <p:sldId id="266" r:id="rId6"/>
    <p:sldId id="267" r:id="rId7"/>
    <p:sldId id="269" r:id="rId8"/>
    <p:sldId id="270" r:id="rId9"/>
    <p:sldId id="274" r:id="rId10"/>
    <p:sldId id="280" r:id="rId11"/>
    <p:sldId id="275" r:id="rId12"/>
    <p:sldId id="278" r:id="rId13"/>
    <p:sldId id="279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109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322A41-5BA7-4ECF-AF3B-C34BB48C68CF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51BF17C-F968-4D5A-92DB-31AFE251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08912" cy="260843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 </a:t>
            </a:r>
            <a:br>
              <a:rPr lang="ru-RU" sz="8800" b="1" cap="none" spc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800" b="1" cap="none" spc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самовару!</a:t>
            </a:r>
            <a:endParaRPr lang="ru-RU" sz="8800" b="1" cap="none" spc="0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85" y="3717032"/>
            <a:ext cx="3870430" cy="27759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827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47" y="1772816"/>
            <a:ext cx="6354706" cy="42364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 в морозы согревает!</a:t>
            </a:r>
            <a:endParaRPr lang="ru-RU" sz="5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9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Чайные частушки.</a:t>
            </a:r>
            <a:endParaRPr lang="ru-RU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25" y="1700808"/>
            <a:ext cx="6504551" cy="4710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1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124754" cy="5085184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146416" cy="5085184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Устройство самовара.</a:t>
            </a:r>
            <a:endParaRPr lang="ru-RU" sz="5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3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Обычаи русского народа.</a:t>
            </a:r>
            <a:endParaRPr lang="ru-RU" sz="5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38" y="1701687"/>
            <a:ext cx="6660125" cy="4657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97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Загадки.</a:t>
            </a:r>
            <a:endParaRPr lang="ru-RU" sz="6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667607" cy="265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643175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брюхе – баня,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носу  - решето,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голове  - пупок.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Все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одна рука,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 – на спине. 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44522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Чайник.</a:t>
            </a:r>
            <a:endParaRPr lang="ru-RU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5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780928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Бел, как снег,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чести у всех.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рот попал –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Там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пропал. 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51723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Сахар.</a:t>
            </a:r>
            <a:endParaRPr lang="ru-RU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80462"/>
            <a:ext cx="4176464" cy="3080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2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634" y="908720"/>
            <a:ext cx="65887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 на сковороду наливают,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Вчетверо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сгибают,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сметану макают? 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3429000"/>
            <a:ext cx="4536504" cy="3016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7804" y="256490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Блин.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5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66402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Сверху дыра,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Снизу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дыра,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посередине – огонь да вода</a:t>
            </a:r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800" b="1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5616" y="436510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Самовар.</a:t>
            </a:r>
            <a:endParaRPr lang="ru-RU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528392" cy="4246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58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Ножек четыре,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Шляпок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одна.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Нужен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коль </a:t>
            </a:r>
            <a:endParaRPr lang="ru-RU" sz="2800" b="1" spc="1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станет 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чаевничать 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вся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семья. 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875257"/>
            <a:ext cx="242695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Стол.</a:t>
            </a:r>
            <a:endParaRPr lang="ru-RU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55636"/>
            <a:ext cx="4181450" cy="4181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446" y="1269848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Маленькое, сдобное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Колечко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съедобное.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одна тебя не съем,</a:t>
            </a:r>
          </a:p>
          <a:p>
            <a:r>
              <a:rPr lang="ru-RU" sz="28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Разделю </a:t>
            </a:r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ребяткам всем.  </a:t>
            </a:r>
          </a:p>
          <a:p>
            <a:r>
              <a:rPr lang="ru-RU" sz="2800" b="1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825" y="524016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Бублик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39" y="1844824"/>
            <a:ext cx="4403239" cy="3302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87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7503" y="47667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 – это вкусный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полезный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напиток!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56118"/>
            <a:ext cx="6192688" cy="3253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23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Приятного чаепития!</a:t>
            </a:r>
            <a:endParaRPr lang="ru-RU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18" y="1700808"/>
            <a:ext cx="6360565" cy="46644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01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976" y="1988840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Презентацию выполнила:</a:t>
            </a:r>
            <a:br>
              <a:rPr lang="ru-RU" sz="4000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Воспитатель </a:t>
            </a:r>
            <a:r>
              <a:rPr lang="ru-RU" sz="4000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ГПД</a:t>
            </a:r>
            <a:br>
              <a:rPr lang="ru-RU" sz="4000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ГБОУ НОШ№</a:t>
            </a:r>
            <a:r>
              <a:rPr lang="ru-RU" sz="40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992 г. Москва</a:t>
            </a:r>
            <a:r>
              <a:rPr lang="ru-RU" sz="4000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b="1" spc="150" dirty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Юдина </a:t>
            </a:r>
            <a:endParaRPr lang="ru-RU" sz="4400" b="1" spc="150" dirty="0" smtClean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4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Наталья Николаевна</a:t>
            </a:r>
            <a:endParaRPr lang="ru-RU" sz="4400" b="1" spc="150" dirty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Древний чай.</a:t>
            </a:r>
            <a:endParaRPr lang="ru-RU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2060848"/>
            <a:ext cx="5112568" cy="38139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680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Выращивание чая.</a:t>
            </a:r>
            <a:endParaRPr lang="ru-RU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97" y="2132856"/>
            <a:ext cx="5724806" cy="4287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3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90600"/>
          </a:xfrm>
        </p:spPr>
        <p:txBody>
          <a:bodyPr>
            <a:noAutofit/>
          </a:bodyPr>
          <a:lstStyle/>
          <a:p>
            <a:r>
              <a:rPr lang="ru-RU" sz="5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Путешествие чая по миру.</a:t>
            </a:r>
            <a:endParaRPr lang="ru-RU" sz="5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948927"/>
            <a:ext cx="4680520" cy="4144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54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 из трав.</a:t>
            </a:r>
            <a:endParaRPr lang="ru-RU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34" y="2060848"/>
            <a:ext cx="5420933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56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 попал в Россию.</a:t>
            </a:r>
            <a:endParaRPr lang="ru-RU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940660" cy="4396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09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Подарок Хана.</a:t>
            </a:r>
            <a:endParaRPr lang="ru-RU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78" y="1988840"/>
            <a:ext cx="4798044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6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6984" cy="990600"/>
          </a:xfrm>
        </p:spPr>
        <p:txBody>
          <a:bodyPr>
            <a:noAutofit/>
          </a:bodyPr>
          <a:lstStyle/>
          <a:p>
            <a:r>
              <a:rPr lang="ru-RU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 – лекарство от простуды!</a:t>
            </a:r>
            <a:endParaRPr lang="ru-RU" sz="4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5" y="1821902"/>
            <a:ext cx="6130651" cy="4433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0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923</TotalTime>
  <Words>173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Ясность</vt:lpstr>
      <vt:lpstr>В гости  к самовару!</vt:lpstr>
      <vt:lpstr>Слайд 2</vt:lpstr>
      <vt:lpstr>Древний чай.</vt:lpstr>
      <vt:lpstr>Выращивание чая.</vt:lpstr>
      <vt:lpstr>Путешествие чая по миру.</vt:lpstr>
      <vt:lpstr>Чай из трав.</vt:lpstr>
      <vt:lpstr>Чай попал в Россию.</vt:lpstr>
      <vt:lpstr>Подарок Хана.</vt:lpstr>
      <vt:lpstr>Чай – лекарство от простуды!</vt:lpstr>
      <vt:lpstr>Чай в морозы согревает!</vt:lpstr>
      <vt:lpstr>Чайные частушки.</vt:lpstr>
      <vt:lpstr>Устройство самовара.</vt:lpstr>
      <vt:lpstr>Обычаи русского народа.</vt:lpstr>
      <vt:lpstr>Загадки.</vt:lpstr>
      <vt:lpstr>Слайд 15</vt:lpstr>
      <vt:lpstr>Слайд 16</vt:lpstr>
      <vt:lpstr>Слайд 17</vt:lpstr>
      <vt:lpstr>Слайд 18</vt:lpstr>
      <vt:lpstr>Слайд 19</vt:lpstr>
      <vt:lpstr>Приятного чаепития!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YudinaNN</cp:lastModifiedBy>
  <cp:revision>98</cp:revision>
  <dcterms:created xsi:type="dcterms:W3CDTF">2012-04-05T12:20:48Z</dcterms:created>
  <dcterms:modified xsi:type="dcterms:W3CDTF">2014-04-04T07:41:25Z</dcterms:modified>
</cp:coreProperties>
</file>