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2" r:id="rId2"/>
    <p:sldId id="323" r:id="rId3"/>
    <p:sldId id="324" r:id="rId4"/>
    <p:sldId id="326" r:id="rId5"/>
    <p:sldId id="294" r:id="rId6"/>
    <p:sldId id="280" r:id="rId7"/>
    <p:sldId id="281" r:id="rId8"/>
    <p:sldId id="282" r:id="rId9"/>
    <p:sldId id="305" r:id="rId10"/>
    <p:sldId id="291" r:id="rId11"/>
    <p:sldId id="295" r:id="rId12"/>
    <p:sldId id="299" r:id="rId13"/>
    <p:sldId id="300" r:id="rId14"/>
    <p:sldId id="292" r:id="rId15"/>
    <p:sldId id="297" r:id="rId16"/>
    <p:sldId id="296" r:id="rId17"/>
    <p:sldId id="293" r:id="rId18"/>
    <p:sldId id="302" r:id="rId19"/>
    <p:sldId id="298" r:id="rId20"/>
    <p:sldId id="301" r:id="rId21"/>
    <p:sldId id="303" r:id="rId22"/>
    <p:sldId id="306" r:id="rId23"/>
    <p:sldId id="307" r:id="rId24"/>
    <p:sldId id="304" r:id="rId25"/>
    <p:sldId id="308" r:id="rId26"/>
    <p:sldId id="310" r:id="rId27"/>
    <p:sldId id="309" r:id="rId28"/>
    <p:sldId id="320" r:id="rId29"/>
    <p:sldId id="311" r:id="rId30"/>
    <p:sldId id="313" r:id="rId31"/>
    <p:sldId id="316" r:id="rId32"/>
    <p:sldId id="314" r:id="rId33"/>
    <p:sldId id="312" r:id="rId34"/>
    <p:sldId id="315" r:id="rId35"/>
    <p:sldId id="31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6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51" autoAdjust="0"/>
    <p:restoredTop sz="84884" autoAdjust="0"/>
  </p:normalViewPr>
  <p:slideViewPr>
    <p:cSldViewPr>
      <p:cViewPr varScale="1">
        <p:scale>
          <a:sx n="66" d="100"/>
          <a:sy n="66" d="100"/>
        </p:scale>
        <p:origin x="-12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4133B-120F-4536-AEBE-5BE8CBCFA4F5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C7553B-4C83-473B-ACF9-512441FD3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9EA4-1E23-45B8-ACBF-DD902B1E4CAD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C751-3BA1-472D-A5D7-02126D0E1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B7D9-4E46-4F50-8C01-CBAE4BDBD61E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C907-722D-474E-AF7F-1A0EF19FB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C0A3-5803-4AA3-956E-6BC3E7935F96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1AE5-4839-44F8-BD8A-BF1CD3778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7F2827-8540-4488-B638-8F5BE3723891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78A7B3-0FDD-4A99-B9A8-B170558AD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9E1526-EA7B-4849-B9E4-CBAB2AF62E32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3AD577-F97D-484C-B807-7EBBC0360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5A9817-912C-463A-81C8-90A48E9E4090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2C51D-E421-4039-BB12-C60795EAA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B6BA-E28E-436F-80B8-7B15BD09CF45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6D34-D6CF-4495-96A0-0A94411A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3142D-DC6D-4A7D-9F61-F247787383BE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46E36-B209-4D60-9608-28589AF9C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55A3-6400-46D0-A216-8D8BF632D8C1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5681-C62A-4677-B0AF-AC8771C4D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ED9D2-F370-4013-B2CD-EF30215D20EE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4D7040-E1A5-49C4-B2FB-E8DE9D333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DC9DD6-8AE6-401D-ACE8-F862800BEC3C}" type="datetimeFigureOut">
              <a:rPr lang="ru-RU"/>
              <a:pPr>
                <a:defRPr/>
              </a:pPr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7065EB-ED01-4F93-B3FD-5C66AF8DB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6" r:id="rId4"/>
    <p:sldLayoutId id="2147483687" r:id="rId5"/>
    <p:sldLayoutId id="2147483680" r:id="rId6"/>
    <p:sldLayoutId id="2147483688" r:id="rId7"/>
    <p:sldLayoutId id="2147483681" r:id="rId8"/>
    <p:sldLayoutId id="2147483689" r:id="rId9"/>
    <p:sldLayoutId id="2147483682" r:id="rId10"/>
    <p:sldLayoutId id="2147483683" r:id="rId11"/>
  </p:sldLayoutIdLst>
  <p:transition advClick="0" advTm="700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38"/>
            <a:ext cx="72009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dea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78325hp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257525749_89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(80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482975"/>
            <a:ext cx="464343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6da4d469c70ca4fd463b3b6bb0_pre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87a5b181c16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1-051-Ljudi-umirali-prjamo-na-ulitsak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16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Ljudi-umirali-ot-golo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03e16040dfd75022ccc97274fb0d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f9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3-013-Blokadnyj-Leningr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627853_3019244_5639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7938" y="0"/>
            <a:ext cx="9159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34240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411413" y="112713"/>
            <a:ext cx="4392612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117113_800069573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260350"/>
            <a:ext cx="86804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Deti-vojn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639215_slajd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829385_0_3e12_86dcd314_XL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82588" y="333375"/>
            <a:ext cx="857408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99d830ec53235cb4e5c712221dc8cb7_1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638"/>
            <a:ext cx="4910138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(8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5" y="0"/>
            <a:ext cx="929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7652146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c66695f62de469b9bbfa569f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825" y="0"/>
            <a:ext cx="9391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78326n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0331605_cc1b8af7820d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33375"/>
            <a:ext cx="9244013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2-052-Tak-khoronili-leningrad-tsev-pogibshikh-ot-goloda-ubitykh-pri-bombjozh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1-061-Vodoprovod-ne-rabot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7-087-Pod-etoj-plitoj-pokhoroneny-leningradtsy-pogibshie-v-1942-god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9-019-Proryv-blokad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2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72-072-Za-zalpom-zalp-gremit-salj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3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-107-Sankt-Peterburg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1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3749544_large_Leningrad_0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0245-7cac4c0383f8273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60631ab989cd141dea1efd93819a73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429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933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00563" y="260350"/>
            <a:ext cx="42481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3716338"/>
            <a:ext cx="38893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Вглядись в эти фотографии - и ты поймёшь, как жили люди в блокадном городе этой зимой. </a:t>
            </a:r>
          </a:p>
          <a:p>
            <a:r>
              <a:rPr lang="ru-RU" sz="2400">
                <a:latin typeface="Corbel" pitchFamily="34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125 граммов хлеба на целый день</a:t>
            </a:r>
          </a:p>
        </p:txBody>
      </p:sp>
    </p:spTree>
    <p:custDataLst>
      <p:tags r:id="rId1"/>
    </p:custDataLst>
  </p:cSld>
  <p:clrMapOvr>
    <a:masterClrMapping/>
  </p:clrMapOvr>
  <p:transition advClick="0" advTm="20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_3-20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-15875"/>
            <a:ext cx="91233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8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2-ZHizn-v-blokadnom-leningrade.pn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6886575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310</TotalTime>
  <Words>25</Words>
  <Application>Microsoft Office PowerPoint</Application>
  <PresentationFormat>Экран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19</cp:revision>
  <dcterms:created xsi:type="dcterms:W3CDTF">2014-01-26T17:05:31Z</dcterms:created>
  <dcterms:modified xsi:type="dcterms:W3CDTF">2014-04-02T20:58:56Z</dcterms:modified>
</cp:coreProperties>
</file>