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7" r:id="rId11"/>
    <p:sldId id="268" r:id="rId12"/>
    <p:sldId id="269" r:id="rId13"/>
    <p:sldId id="270" r:id="rId14"/>
    <p:sldId id="266" r:id="rId15"/>
    <p:sldId id="260" r:id="rId16"/>
    <p:sldId id="271" r:id="rId1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5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BA0A92-DAE8-4342-A950-157A10A01D28}" type="datetimeFigureOut">
              <a:rPr lang="ru-RU" smtClean="0"/>
              <a:pPr/>
              <a:t>08.10.2011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4F3E23-5D4B-47B6-9DA1-AAC9697333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04" y="1238227"/>
            <a:ext cx="5860182" cy="1143008"/>
          </a:xfrm>
        </p:spPr>
        <p:txBody>
          <a:bodyPr/>
          <a:lstStyle/>
          <a:p>
            <a:pPr algn="ctr"/>
            <a:r>
              <a:rPr lang="ru-RU" dirty="0" smtClean="0"/>
              <a:t>ПОРТФОЛИО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50" y="2857489"/>
            <a:ext cx="5891022" cy="3784027"/>
          </a:xfrm>
        </p:spPr>
        <p:txBody>
          <a:bodyPr/>
          <a:lstStyle/>
          <a:p>
            <a:pPr algn="ctr"/>
            <a:r>
              <a:rPr lang="ru-RU" dirty="0" smtClean="0"/>
              <a:t>Ученика</a:t>
            </a:r>
          </a:p>
          <a:p>
            <a:pPr algn="ctr"/>
            <a:r>
              <a:rPr lang="ru-RU" dirty="0" smtClean="0"/>
              <a:t>Большеключинской СОШ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26" y="4214809"/>
            <a:ext cx="3429024" cy="406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школа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869" y="2952741"/>
            <a:ext cx="2196719" cy="413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97090" y="3428992"/>
            <a:ext cx="3975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Мои </a:t>
            </a:r>
            <a:r>
              <a:rPr lang="ru-RU" dirty="0" err="1" smtClean="0"/>
              <a:t>учителя____________________</a:t>
            </a:r>
            <a:endParaRPr lang="ru-RU" dirty="0" smtClean="0"/>
          </a:p>
          <a:p>
            <a:r>
              <a:rPr lang="ru-RU" dirty="0" smtClean="0"/>
              <a:t>_________________________________</a:t>
            </a:r>
          </a:p>
          <a:p>
            <a:r>
              <a:rPr lang="ru-RU" dirty="0" smtClean="0"/>
              <a:t>_________________________________</a:t>
            </a:r>
          </a:p>
          <a:p>
            <a:r>
              <a:rPr lang="ru-RU" dirty="0"/>
              <a:t>м</a:t>
            </a:r>
            <a:r>
              <a:rPr lang="ru-RU" dirty="0" smtClean="0"/>
              <a:t>ои любимые школьные предметы</a:t>
            </a:r>
            <a:endParaRPr lang="ru-RU" dirty="0"/>
          </a:p>
          <a:p>
            <a:r>
              <a:rPr lang="ru-RU" dirty="0" smtClean="0"/>
              <a:t>(мне нравится, потому что)</a:t>
            </a:r>
          </a:p>
          <a:p>
            <a:r>
              <a:rPr lang="ru-RU" dirty="0" smtClean="0"/>
              <a:t>_________________________________</a:t>
            </a:r>
          </a:p>
          <a:p>
            <a:r>
              <a:rPr lang="ru-RU" dirty="0" smtClean="0"/>
              <a:t>_________________________________</a:t>
            </a:r>
          </a:p>
          <a:p>
            <a:r>
              <a:rPr lang="ru-RU" dirty="0" smtClean="0"/>
              <a:t>_________________________________</a:t>
            </a:r>
          </a:p>
          <a:p>
            <a:r>
              <a:rPr lang="ru-RU" dirty="0"/>
              <a:t>р</a:t>
            </a:r>
            <a:r>
              <a:rPr lang="ru-RU" dirty="0" smtClean="0"/>
              <a:t>асскажи о </a:t>
            </a:r>
            <a:r>
              <a:rPr lang="ru-RU" dirty="0" err="1" smtClean="0"/>
              <a:t>школе___________________________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Лист обще учебных достижений (по предметам)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32" y="2571736"/>
          <a:ext cx="522924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40"/>
                <a:gridCol w="1234440"/>
                <a:gridCol w="1234440"/>
                <a:gridCol w="152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Итоговая      оценка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204324"/>
          </a:xfrm>
        </p:spPr>
        <p:txBody>
          <a:bodyPr/>
          <a:lstStyle/>
          <a:p>
            <a:pPr algn="ctr"/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МОЁ ТВОРЧЕСТВО</a:t>
            </a:r>
            <a:endParaRPr lang="ru-RU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42900" y="2581275"/>
          <a:ext cx="61722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конкурсах,</a:t>
                      </a:r>
                      <a:r>
                        <a:rPr lang="ru-RU" baseline="0" dirty="0" smtClean="0"/>
                        <a:t> выставках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МОИ ДОСТИЖЕНИЯ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вставь  грамоты, дипломы,  благодарственные письма, проектные работы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ОТЗЫВЫ И ПОЖЕЛАНИЯ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42900" y="2713276"/>
            <a:ext cx="6172200" cy="558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775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Анкета для родителей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                </a:t>
            </a:r>
          </a:p>
          <a:p>
            <a:pPr lvl="0"/>
            <a:r>
              <a:rPr lang="ru-RU" dirty="0" smtClean="0"/>
              <a:t>Есть ли у ребёнка постоянные </a:t>
            </a:r>
            <a:r>
              <a:rPr lang="ru-RU" dirty="0" err="1" smtClean="0"/>
              <a:t>обязанности__________</a:t>
            </a:r>
            <a:endParaRPr lang="ru-RU" dirty="0" smtClean="0"/>
          </a:p>
          <a:p>
            <a:pPr lvl="0"/>
            <a:r>
              <a:rPr lang="ru-RU" dirty="0" smtClean="0"/>
              <a:t> Может ли сам заняться </a:t>
            </a:r>
            <a:r>
              <a:rPr lang="ru-RU" dirty="0" err="1" smtClean="0"/>
              <a:t>дома______________________</a:t>
            </a:r>
            <a:endParaRPr lang="ru-RU" dirty="0" smtClean="0"/>
          </a:p>
          <a:p>
            <a:pPr lvl="0"/>
            <a:r>
              <a:rPr lang="ru-RU" dirty="0" smtClean="0"/>
              <a:t> Есть ли у него </a:t>
            </a:r>
            <a:r>
              <a:rPr lang="ru-RU" dirty="0" err="1" smtClean="0"/>
              <a:t>друзья_____________________________</a:t>
            </a:r>
            <a:endParaRPr lang="ru-RU" dirty="0" smtClean="0"/>
          </a:p>
          <a:p>
            <a:r>
              <a:rPr lang="ru-RU" dirty="0" smtClean="0"/>
              <a:t>Приходят ли они </a:t>
            </a:r>
            <a:r>
              <a:rPr lang="ru-RU" dirty="0" err="1" smtClean="0"/>
              <a:t>домой___________________________</a:t>
            </a:r>
            <a:endParaRPr lang="ru-RU" dirty="0" smtClean="0"/>
          </a:p>
          <a:p>
            <a:pPr lvl="0"/>
            <a:r>
              <a:rPr lang="ru-RU" dirty="0" smtClean="0"/>
              <a:t>Как вступает в общение со сверстниками</a:t>
            </a:r>
          </a:p>
          <a:p>
            <a:r>
              <a:rPr lang="ru-RU" dirty="0" smtClean="0"/>
              <a:t>       - инициативен</a:t>
            </a:r>
          </a:p>
          <a:p>
            <a:r>
              <a:rPr lang="ru-RU" dirty="0" smtClean="0"/>
              <a:t>       - ждёт, когда с ним заговорят</a:t>
            </a:r>
          </a:p>
          <a:p>
            <a:r>
              <a:rPr lang="ru-RU" dirty="0" smtClean="0"/>
              <a:t>       - уклоняется от общения</a:t>
            </a:r>
          </a:p>
          <a:p>
            <a:r>
              <a:rPr lang="ru-RU" dirty="0" smtClean="0"/>
              <a:t>    5. Как вступает в общение со </a:t>
            </a:r>
            <a:r>
              <a:rPr lang="ru-RU" dirty="0" err="1" smtClean="0"/>
              <a:t>взрослыми______________</a:t>
            </a:r>
            <a:endParaRPr lang="ru-RU" dirty="0" smtClean="0"/>
          </a:p>
          <a:p>
            <a:r>
              <a:rPr lang="ru-RU" dirty="0" smtClean="0"/>
              <a:t>    6. Охотно ли дети общаются с вашим </a:t>
            </a:r>
            <a:r>
              <a:rPr lang="ru-RU" dirty="0" err="1" smtClean="0"/>
              <a:t>ребёнком________</a:t>
            </a:r>
            <a:endParaRPr lang="ru-RU" dirty="0" smtClean="0"/>
          </a:p>
          <a:p>
            <a:r>
              <a:rPr lang="ru-RU" dirty="0" smtClean="0"/>
              <a:t>    7. Какие игры предпочитает</a:t>
            </a:r>
          </a:p>
          <a:p>
            <a:r>
              <a:rPr lang="ru-RU" dirty="0" smtClean="0"/>
              <a:t>                 - подвижные или спокойные</a:t>
            </a:r>
          </a:p>
          <a:p>
            <a:r>
              <a:rPr lang="ru-RU" dirty="0" smtClean="0"/>
              <a:t>                 - настольные</a:t>
            </a:r>
          </a:p>
          <a:p>
            <a:r>
              <a:rPr lang="ru-RU" dirty="0" smtClean="0"/>
              <a:t>                 - индивидуальные или групповые</a:t>
            </a:r>
          </a:p>
          <a:p>
            <a:r>
              <a:rPr lang="ru-RU" dirty="0" smtClean="0"/>
              <a:t>    8. Есть ли стремление идти в </a:t>
            </a:r>
            <a:r>
              <a:rPr lang="ru-RU" dirty="0" err="1" smtClean="0"/>
              <a:t>школу__________________</a:t>
            </a:r>
            <a:endParaRPr lang="ru-RU" dirty="0" smtClean="0"/>
          </a:p>
          <a:p>
            <a:r>
              <a:rPr lang="ru-RU" dirty="0" smtClean="0"/>
              <a:t>    9. Занимается ли в </a:t>
            </a:r>
            <a:r>
              <a:rPr lang="ru-RU" dirty="0" err="1" smtClean="0"/>
              <a:t>кружках_________________________</a:t>
            </a:r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00100"/>
            <a:ext cx="6172200" cy="10715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Характеристика на учащегося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1.Общие сведения о семье и условиях жизни ребёнка:</a:t>
            </a:r>
          </a:p>
          <a:p>
            <a:r>
              <a:rPr lang="ru-RU" dirty="0" smtClean="0"/>
              <a:t>   - тип </a:t>
            </a:r>
            <a:r>
              <a:rPr lang="ru-RU" dirty="0" err="1" smtClean="0"/>
              <a:t>семьи________________________________________</a:t>
            </a:r>
            <a:endParaRPr lang="ru-RU" dirty="0" smtClean="0"/>
          </a:p>
          <a:p>
            <a:r>
              <a:rPr lang="ru-RU" dirty="0" smtClean="0"/>
              <a:t>   - </a:t>
            </a:r>
            <a:r>
              <a:rPr lang="ru-RU" dirty="0" err="1" smtClean="0"/>
              <a:t>родители________________________________________</a:t>
            </a:r>
            <a:endParaRPr lang="ru-RU" dirty="0" smtClean="0"/>
          </a:p>
          <a:p>
            <a:r>
              <a:rPr lang="ru-RU" dirty="0" smtClean="0"/>
              <a:t>   - материальные условия жизни </a:t>
            </a:r>
            <a:r>
              <a:rPr lang="ru-RU" dirty="0" err="1" smtClean="0"/>
              <a:t>семьи_________________</a:t>
            </a:r>
            <a:endParaRPr lang="ru-RU" dirty="0" smtClean="0"/>
          </a:p>
          <a:p>
            <a:r>
              <a:rPr lang="ru-RU" dirty="0" smtClean="0"/>
              <a:t>   - жилищные </a:t>
            </a:r>
            <a:r>
              <a:rPr lang="ru-RU" dirty="0" err="1" smtClean="0"/>
              <a:t>условия________________________________</a:t>
            </a:r>
            <a:endParaRPr lang="ru-RU" dirty="0" smtClean="0"/>
          </a:p>
          <a:p>
            <a:r>
              <a:rPr lang="ru-RU" dirty="0" smtClean="0"/>
              <a:t>   - характеристика внутренних </a:t>
            </a:r>
            <a:r>
              <a:rPr lang="ru-RU" dirty="0" err="1" smtClean="0"/>
              <a:t>отношений_______________</a:t>
            </a:r>
            <a:endParaRPr lang="ru-RU" dirty="0" smtClean="0"/>
          </a:p>
          <a:p>
            <a:r>
              <a:rPr lang="ru-RU" dirty="0" smtClean="0"/>
              <a:t>2. Состояние </a:t>
            </a:r>
            <a:r>
              <a:rPr lang="ru-RU" dirty="0" err="1" smtClean="0"/>
              <a:t>здоровья_______________________________</a:t>
            </a:r>
            <a:endParaRPr lang="ru-RU" dirty="0" smtClean="0"/>
          </a:p>
          <a:p>
            <a:r>
              <a:rPr lang="ru-RU" dirty="0" smtClean="0"/>
              <a:t>3. Школьники в системе воспитательных отношений в </a:t>
            </a:r>
            <a:r>
              <a:rPr lang="ru-RU" dirty="0" err="1" smtClean="0"/>
              <a:t>шко</a:t>
            </a:r>
            <a:r>
              <a:rPr lang="ru-RU" dirty="0" smtClean="0"/>
              <a:t>-</a:t>
            </a:r>
          </a:p>
          <a:p>
            <a:r>
              <a:rPr lang="ru-RU" dirty="0" err="1" smtClean="0"/>
              <a:t>ле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      - отношения с </a:t>
            </a:r>
            <a:r>
              <a:rPr lang="ru-RU" dirty="0" err="1" smtClean="0"/>
              <a:t>учителями__________________________</a:t>
            </a:r>
            <a:endParaRPr lang="ru-RU" dirty="0" smtClean="0"/>
          </a:p>
          <a:p>
            <a:r>
              <a:rPr lang="ru-RU" dirty="0" smtClean="0"/>
              <a:t>       ________________________________________________</a:t>
            </a:r>
          </a:p>
          <a:p>
            <a:r>
              <a:rPr lang="ru-RU" dirty="0" smtClean="0"/>
              <a:t>      - отношения с </a:t>
            </a:r>
            <a:r>
              <a:rPr lang="ru-RU" dirty="0" err="1" smtClean="0"/>
              <a:t>одноклассниками____________________</a:t>
            </a:r>
            <a:endParaRPr lang="ru-RU" dirty="0" smtClean="0"/>
          </a:p>
          <a:p>
            <a:r>
              <a:rPr lang="ru-RU" dirty="0" smtClean="0"/>
              <a:t>       ________________________________________________</a:t>
            </a:r>
          </a:p>
          <a:p>
            <a:r>
              <a:rPr lang="ru-RU" dirty="0" smtClean="0"/>
              <a:t>      - отношения в </a:t>
            </a:r>
            <a:r>
              <a:rPr lang="ru-RU" dirty="0" err="1" smtClean="0"/>
              <a:t>семье______________________________</a:t>
            </a:r>
            <a:endParaRPr lang="ru-RU" dirty="0" smtClean="0"/>
          </a:p>
          <a:p>
            <a:r>
              <a:rPr lang="ru-RU" dirty="0" smtClean="0"/>
              <a:t> 4. Особенности учебной </a:t>
            </a:r>
            <a:r>
              <a:rPr lang="ru-RU" dirty="0" err="1" smtClean="0"/>
              <a:t>деятельности_________________</a:t>
            </a:r>
            <a:endParaRPr lang="ru-RU" dirty="0" smtClean="0"/>
          </a:p>
          <a:p>
            <a:r>
              <a:rPr lang="ru-RU" dirty="0" smtClean="0"/>
              <a:t>        _______________________________________________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35781" y="1333502"/>
            <a:ext cx="6172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Мой мир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47" y="3047989"/>
            <a:ext cx="6300810" cy="5661659"/>
          </a:xfrm>
          <a:scene3d>
            <a:camera prst="isometricLeftDown"/>
            <a:lightRig rig="threePt" dir="t"/>
          </a:scene3d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50" y="2857489"/>
            <a:ext cx="3589334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66" y="357157"/>
            <a:ext cx="6172200" cy="221454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Моё имя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1" y="2580640"/>
            <a:ext cx="6193653" cy="5852160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ru-RU" sz="1800" dirty="0" smtClean="0"/>
          </a:p>
          <a:p>
            <a:pPr lvl="8">
              <a:buNone/>
            </a:pPr>
            <a:r>
              <a:rPr lang="ru-RU" sz="1800" dirty="0" smtClean="0"/>
              <a:t>                     </a:t>
            </a: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9" y="3047991"/>
            <a:ext cx="2786082" cy="447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87" y="2285983"/>
            <a:ext cx="3534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апиши о себе</a:t>
            </a:r>
          </a:p>
          <a:p>
            <a:r>
              <a:rPr lang="ru-RU" dirty="0"/>
              <a:t>и</a:t>
            </a:r>
            <a:r>
              <a:rPr lang="ru-RU" dirty="0" smtClean="0"/>
              <a:t>мя ______________________</a:t>
            </a:r>
          </a:p>
          <a:p>
            <a:r>
              <a:rPr lang="ru-RU" dirty="0" smtClean="0"/>
              <a:t>отчество _________________</a:t>
            </a:r>
          </a:p>
          <a:p>
            <a:r>
              <a:rPr lang="ru-RU" dirty="0"/>
              <a:t>ф</a:t>
            </a:r>
            <a:r>
              <a:rPr lang="ru-RU" dirty="0" smtClean="0"/>
              <a:t>амилия _________________</a:t>
            </a:r>
          </a:p>
          <a:p>
            <a:r>
              <a:rPr lang="ru-RU" dirty="0"/>
              <a:t>д</a:t>
            </a:r>
            <a:r>
              <a:rPr lang="ru-RU" dirty="0" smtClean="0"/>
              <a:t>ата рождения</a:t>
            </a:r>
            <a:r>
              <a:rPr lang="ru-RU" dirty="0"/>
              <a:t> </a:t>
            </a:r>
            <a:r>
              <a:rPr lang="ru-RU" dirty="0" smtClean="0"/>
              <a:t>____________</a:t>
            </a:r>
          </a:p>
          <a:p>
            <a:r>
              <a:rPr lang="ru-RU" dirty="0"/>
              <a:t>ч</a:t>
            </a:r>
            <a:r>
              <a:rPr lang="ru-RU" dirty="0" smtClean="0"/>
              <a:t>то означает твоё имя _________________________ _________________________</a:t>
            </a:r>
          </a:p>
          <a:p>
            <a:r>
              <a:rPr lang="ru-RU" dirty="0" smtClean="0"/>
              <a:t>__________________________</a:t>
            </a:r>
          </a:p>
          <a:p>
            <a:r>
              <a:rPr lang="ru-RU" dirty="0"/>
              <a:t>п</a:t>
            </a:r>
            <a:r>
              <a:rPr lang="ru-RU" dirty="0" smtClean="0"/>
              <a:t>очему тебя так назвали, спроси у родителей _________</a:t>
            </a:r>
          </a:p>
          <a:p>
            <a:r>
              <a:rPr lang="ru-RU" dirty="0" smtClean="0"/>
              <a:t>__________________________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1328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Мой характер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90" y="3591856"/>
            <a:ext cx="2357454" cy="461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43182" y="2928926"/>
            <a:ext cx="34826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ольше всего я люблю ___________________________</a:t>
            </a:r>
          </a:p>
          <a:p>
            <a:r>
              <a:rPr lang="ru-RU" dirty="0" smtClean="0"/>
              <a:t>___________________________  ___________________________</a:t>
            </a:r>
          </a:p>
          <a:p>
            <a:r>
              <a:rPr lang="ru-RU" dirty="0"/>
              <a:t>л</a:t>
            </a:r>
            <a:r>
              <a:rPr lang="ru-RU" dirty="0" smtClean="0"/>
              <a:t>учше всего я умею ____________________________</a:t>
            </a:r>
          </a:p>
          <a:p>
            <a:r>
              <a:rPr lang="ru-RU" dirty="0" smtClean="0"/>
              <a:t>________________________________________________________</a:t>
            </a:r>
          </a:p>
          <a:p>
            <a:r>
              <a:rPr lang="ru-RU" dirty="0"/>
              <a:t>у</a:t>
            </a:r>
            <a:r>
              <a:rPr lang="ru-RU" dirty="0" smtClean="0"/>
              <a:t> меня не очень хорошо получается _________________</a:t>
            </a:r>
          </a:p>
          <a:p>
            <a:r>
              <a:rPr lang="ru-RU" dirty="0" smtClean="0"/>
              <a:t>____________________________</a:t>
            </a:r>
          </a:p>
          <a:p>
            <a:r>
              <a:rPr lang="ru-RU" dirty="0" smtClean="0"/>
              <a:t>________________________________________________________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1857388"/>
          </a:xfrm>
        </p:spPr>
        <p:txBody>
          <a:bodyPr/>
          <a:lstStyle/>
          <a:p>
            <a:pPr algn="ctr"/>
            <a:r>
              <a:rPr lang="ru-RU" dirty="0" smtClean="0"/>
              <a:t>Моя мечта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2786050"/>
            <a:ext cx="1952929" cy="416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749183" y="3000364"/>
            <a:ext cx="3751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 мечтаю ___________________</a:t>
            </a:r>
          </a:p>
          <a:p>
            <a:r>
              <a:rPr lang="ru-RU" dirty="0" smtClean="0"/>
              <a:t>____________________________</a:t>
            </a:r>
          </a:p>
          <a:p>
            <a:r>
              <a:rPr lang="ru-RU" dirty="0"/>
              <a:t>к</a:t>
            </a:r>
            <a:r>
              <a:rPr lang="ru-RU" dirty="0" smtClean="0"/>
              <a:t>ем  я хочу быть ____________________________</a:t>
            </a:r>
          </a:p>
          <a:p>
            <a:r>
              <a:rPr lang="ru-RU" dirty="0" smtClean="0"/>
              <a:t>____________________________</a:t>
            </a:r>
          </a:p>
          <a:p>
            <a:r>
              <a:rPr lang="ru-RU" dirty="0"/>
              <a:t>х</a:t>
            </a:r>
            <a:r>
              <a:rPr lang="ru-RU" dirty="0" smtClean="0"/>
              <a:t>очу научиться ______________</a:t>
            </a:r>
          </a:p>
          <a:p>
            <a:r>
              <a:rPr lang="ru-RU" dirty="0" smtClean="0"/>
              <a:t>____________________________</a:t>
            </a:r>
          </a:p>
          <a:p>
            <a:r>
              <a:rPr lang="ru-RU" dirty="0" smtClean="0"/>
              <a:t>____________________________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061448"/>
          </a:xfrm>
        </p:spPr>
        <p:txBody>
          <a:bodyPr/>
          <a:lstStyle/>
          <a:p>
            <a:pPr algn="ctr"/>
            <a:r>
              <a:rPr lang="ru-RU" dirty="0" smtClean="0"/>
              <a:t>Мои увлечения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16" y="2000232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9" y="5072066"/>
            <a:ext cx="4786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не интересно _________________________</a:t>
            </a:r>
          </a:p>
          <a:p>
            <a:r>
              <a:rPr lang="ru-RU" dirty="0" smtClean="0"/>
              <a:t>_______________________________________</a:t>
            </a:r>
          </a:p>
          <a:p>
            <a:r>
              <a:rPr lang="ru-RU" dirty="0" smtClean="0"/>
              <a:t>_______________________________________ _____________________</a:t>
            </a:r>
          </a:p>
          <a:p>
            <a:r>
              <a:rPr lang="ru-RU" dirty="0" smtClean="0"/>
              <a:t>______________________________________</a:t>
            </a:r>
          </a:p>
          <a:p>
            <a:r>
              <a:rPr lang="ru-RU" dirty="0" smtClean="0"/>
              <a:t>______________________________________</a:t>
            </a:r>
          </a:p>
          <a:p>
            <a:r>
              <a:rPr lang="ru-RU" dirty="0"/>
              <a:t>я</a:t>
            </a:r>
            <a:r>
              <a:rPr lang="ru-RU" dirty="0" smtClean="0"/>
              <a:t> посещаю кружки _____________________</a:t>
            </a:r>
          </a:p>
          <a:p>
            <a:r>
              <a:rPr lang="ru-RU" dirty="0" smtClean="0"/>
              <a:t>______________________________________</a:t>
            </a:r>
          </a:p>
          <a:p>
            <a:r>
              <a:rPr lang="ru-RU" dirty="0" smtClean="0"/>
              <a:t>секции _______________________________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132886"/>
          </a:xfrm>
        </p:spPr>
        <p:txBody>
          <a:bodyPr/>
          <a:lstStyle/>
          <a:p>
            <a:pPr algn="ctr"/>
            <a:r>
              <a:rPr lang="ru-RU" dirty="0" smtClean="0"/>
              <a:t>Мои друзья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26" y="2214546"/>
            <a:ext cx="3203975" cy="32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28802" y="6500826"/>
            <a:ext cx="250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46" y="6072198"/>
            <a:ext cx="482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ставь фотографии и рисунки своих друзей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183" y="2666988"/>
            <a:ext cx="2108863" cy="29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500307" y="3286116"/>
            <a:ext cx="40005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мама ______________________________ __________________________________________________________________кто ещё есть в твоей семье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smtClean="0"/>
              <a:t>_______________________________</a:t>
            </a:r>
          </a:p>
          <a:p>
            <a:r>
              <a:rPr lang="ru-RU" dirty="0" smtClean="0"/>
              <a:t>_______________________________</a:t>
            </a:r>
          </a:p>
          <a:p>
            <a:r>
              <a:rPr lang="ru-RU" dirty="0" smtClean="0"/>
              <a:t>_______________________________</a:t>
            </a:r>
          </a:p>
          <a:p>
            <a:r>
              <a:rPr lang="ru-RU" dirty="0" smtClean="0"/>
              <a:t>_______________________________</a:t>
            </a:r>
          </a:p>
          <a:p>
            <a:r>
              <a:rPr lang="ru-RU" dirty="0"/>
              <a:t>с</a:t>
            </a:r>
            <a:r>
              <a:rPr lang="ru-RU" dirty="0" smtClean="0"/>
              <a:t>емейные праздники ___________</a:t>
            </a:r>
          </a:p>
          <a:p>
            <a:r>
              <a:rPr lang="ru-RU" dirty="0" smtClean="0"/>
              <a:t>_______________________________</a:t>
            </a:r>
          </a:p>
          <a:p>
            <a:r>
              <a:rPr lang="ru-RU" dirty="0" smtClean="0"/>
              <a:t>_______________________________</a:t>
            </a:r>
          </a:p>
          <a:p>
            <a:r>
              <a:rPr lang="ru-RU" dirty="0"/>
              <a:t>о</a:t>
            </a:r>
            <a:r>
              <a:rPr lang="ru-RU" dirty="0" smtClean="0"/>
              <a:t>бщие увлечения _______________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МОЯ УЧЁБА</a:t>
            </a:r>
            <a:endParaRPr lang="ru-RU" sz="67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36" y="3071802"/>
            <a:ext cx="3571900" cy="397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339</TotalTime>
  <Words>388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ПОРТФОЛИО</vt:lpstr>
      <vt:lpstr>Мой мир</vt:lpstr>
      <vt:lpstr>Моё имя </vt:lpstr>
      <vt:lpstr>Мой характер</vt:lpstr>
      <vt:lpstr>Моя мечта</vt:lpstr>
      <vt:lpstr>Мои увлечения</vt:lpstr>
      <vt:lpstr>Мои друзья</vt:lpstr>
      <vt:lpstr>Моя семья</vt:lpstr>
      <vt:lpstr> МОЯ УЧЁБА</vt:lpstr>
      <vt:lpstr>Моя школа</vt:lpstr>
      <vt:lpstr>Лист обще учебных достижений (по предметам)</vt:lpstr>
      <vt:lpstr>МОЁ ТВОРЧЕСТВО</vt:lpstr>
      <vt:lpstr> МОИ ДОСТИЖЕНИЯ</vt:lpstr>
      <vt:lpstr>ОТЗЫВЫ И ПОЖЕЛАНИЯ</vt:lpstr>
      <vt:lpstr>Анкета для родителей</vt:lpstr>
      <vt:lpstr>Характеристика на учащегося</vt:lpstr>
    </vt:vector>
  </TitlesOfParts>
  <Company>Большеключинская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Школа</dc:creator>
  <cp:lastModifiedBy>Школа</cp:lastModifiedBy>
  <cp:revision>39</cp:revision>
  <dcterms:created xsi:type="dcterms:W3CDTF">2011-10-01T04:12:07Z</dcterms:created>
  <dcterms:modified xsi:type="dcterms:W3CDTF">2011-10-08T09:53:12Z</dcterms:modified>
</cp:coreProperties>
</file>