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1" r:id="rId5"/>
    <p:sldId id="262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9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DB82B3B-74BE-4ACD-9726-E2257583CAC0}" type="doc">
      <dgm:prSet loTypeId="urn:microsoft.com/office/officeart/2005/8/layout/process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D2C7047-F4CD-4194-85A0-6CC938DF6161}">
      <dgm:prSet phldrT="[Текст]"/>
      <dgm:spPr/>
      <dgm:t>
        <a:bodyPr/>
        <a:lstStyle/>
        <a:p>
          <a:r>
            <a:rPr lang="ru-RU" dirty="0" smtClean="0"/>
            <a:t>Часть речи</a:t>
          </a:r>
          <a:endParaRPr lang="ru-RU" dirty="0"/>
        </a:p>
      </dgm:t>
    </dgm:pt>
    <dgm:pt modelId="{A8BE0FA5-4468-4DEF-980E-2743A2164C49}" type="parTrans" cxnId="{38591CCA-1DE6-49FB-B994-E21735612BEE}">
      <dgm:prSet/>
      <dgm:spPr/>
      <dgm:t>
        <a:bodyPr/>
        <a:lstStyle/>
        <a:p>
          <a:endParaRPr lang="ru-RU"/>
        </a:p>
      </dgm:t>
    </dgm:pt>
    <dgm:pt modelId="{3670060B-F2C0-4F7B-9439-F119B1927B12}" type="sibTrans" cxnId="{38591CCA-1DE6-49FB-B994-E21735612BEE}">
      <dgm:prSet/>
      <dgm:spPr/>
      <dgm:t>
        <a:bodyPr/>
        <a:lstStyle/>
        <a:p>
          <a:endParaRPr lang="ru-RU"/>
        </a:p>
      </dgm:t>
    </dgm:pt>
    <dgm:pt modelId="{7BB0152B-2425-47C8-BE9A-A1B758E5F17E}">
      <dgm:prSet phldrT="[Текст]"/>
      <dgm:spPr/>
      <dgm:t>
        <a:bodyPr/>
        <a:lstStyle/>
        <a:p>
          <a:r>
            <a:rPr lang="ru-RU" dirty="0" smtClean="0"/>
            <a:t>Обозначает предмет</a:t>
          </a:r>
          <a:endParaRPr lang="ru-RU" dirty="0"/>
        </a:p>
      </dgm:t>
    </dgm:pt>
    <dgm:pt modelId="{89C3C901-5F96-482E-BB0F-FDF0D6179450}" type="parTrans" cxnId="{58B226EE-0694-4065-8B11-ED2DAE9F22A5}">
      <dgm:prSet/>
      <dgm:spPr/>
      <dgm:t>
        <a:bodyPr/>
        <a:lstStyle/>
        <a:p>
          <a:endParaRPr lang="ru-RU"/>
        </a:p>
      </dgm:t>
    </dgm:pt>
    <dgm:pt modelId="{B2F59E0A-7E90-4850-9CD7-1F6199DA4DF8}" type="sibTrans" cxnId="{58B226EE-0694-4065-8B11-ED2DAE9F22A5}">
      <dgm:prSet/>
      <dgm:spPr/>
      <dgm:t>
        <a:bodyPr/>
        <a:lstStyle/>
        <a:p>
          <a:endParaRPr lang="ru-RU"/>
        </a:p>
      </dgm:t>
    </dgm:pt>
    <dgm:pt modelId="{F889AFD7-6021-4972-A4EB-6B18251DC162}">
      <dgm:prSet phldrT="[Текст]"/>
      <dgm:spPr/>
      <dgm:t>
        <a:bodyPr/>
        <a:lstStyle/>
        <a:p>
          <a:r>
            <a:rPr lang="ru-RU" dirty="0" smtClean="0"/>
            <a:t>Кто? Что?</a:t>
          </a:r>
          <a:endParaRPr lang="ru-RU" dirty="0"/>
        </a:p>
      </dgm:t>
    </dgm:pt>
    <dgm:pt modelId="{C2CB09DD-A5D6-4841-A24E-B27B0C7E0B83}" type="parTrans" cxnId="{3CDAFB33-8E8D-4D17-9508-5E2EEEDFB150}">
      <dgm:prSet/>
      <dgm:spPr/>
      <dgm:t>
        <a:bodyPr/>
        <a:lstStyle/>
        <a:p>
          <a:endParaRPr lang="ru-RU"/>
        </a:p>
      </dgm:t>
    </dgm:pt>
    <dgm:pt modelId="{EAD85017-9763-49D7-8929-2AA41387C9A6}" type="sibTrans" cxnId="{3CDAFB33-8E8D-4D17-9508-5E2EEEDFB150}">
      <dgm:prSet/>
      <dgm:spPr/>
      <dgm:t>
        <a:bodyPr/>
        <a:lstStyle/>
        <a:p>
          <a:endParaRPr lang="ru-RU"/>
        </a:p>
      </dgm:t>
    </dgm:pt>
    <dgm:pt modelId="{5F3DA9B9-7D59-4DBB-AC83-539D31DA6E7E}" type="pres">
      <dgm:prSet presAssocID="{EDB82B3B-74BE-4ACD-9726-E2257583CAC0}" presName="linearFlow" presStyleCnt="0">
        <dgm:presLayoutVars>
          <dgm:resizeHandles val="exact"/>
        </dgm:presLayoutVars>
      </dgm:prSet>
      <dgm:spPr/>
    </dgm:pt>
    <dgm:pt modelId="{58F21B04-3294-4200-B4A3-727D4CE8A98D}" type="pres">
      <dgm:prSet presAssocID="{4D2C7047-F4CD-4194-85A0-6CC938DF6161}" presName="node" presStyleLbl="node1" presStyleIdx="0" presStyleCnt="3" custScaleX="297398">
        <dgm:presLayoutVars>
          <dgm:bulletEnabled val="1"/>
        </dgm:presLayoutVars>
      </dgm:prSet>
      <dgm:spPr/>
    </dgm:pt>
    <dgm:pt modelId="{4496E80B-7993-4ED2-9A47-B3F767785068}" type="pres">
      <dgm:prSet presAssocID="{3670060B-F2C0-4F7B-9439-F119B1927B12}" presName="sibTrans" presStyleLbl="sibTrans2D1" presStyleIdx="0" presStyleCnt="2"/>
      <dgm:spPr/>
    </dgm:pt>
    <dgm:pt modelId="{58B18F7A-1710-4DC6-8AC7-F23345F61B5B}" type="pres">
      <dgm:prSet presAssocID="{3670060B-F2C0-4F7B-9439-F119B1927B12}" presName="connectorText" presStyleLbl="sibTrans2D1" presStyleIdx="0" presStyleCnt="2"/>
      <dgm:spPr/>
    </dgm:pt>
    <dgm:pt modelId="{D256BC60-6EDB-4DDD-8329-F7D1CF94F3E2}" type="pres">
      <dgm:prSet presAssocID="{7BB0152B-2425-47C8-BE9A-A1B758E5F17E}" presName="node" presStyleLbl="node1" presStyleIdx="1" presStyleCnt="3" custScaleX="290919" custLinFactNeighborX="296" custLinFactNeighborY="5937">
        <dgm:presLayoutVars>
          <dgm:bulletEnabled val="1"/>
        </dgm:presLayoutVars>
      </dgm:prSet>
      <dgm:spPr/>
    </dgm:pt>
    <dgm:pt modelId="{B94E224A-254B-47CC-8055-E3AD4BC0F951}" type="pres">
      <dgm:prSet presAssocID="{B2F59E0A-7E90-4850-9CD7-1F6199DA4DF8}" presName="sibTrans" presStyleLbl="sibTrans2D1" presStyleIdx="1" presStyleCnt="2"/>
      <dgm:spPr/>
    </dgm:pt>
    <dgm:pt modelId="{2E7B973A-E693-4E96-9E21-FFB52205AF04}" type="pres">
      <dgm:prSet presAssocID="{B2F59E0A-7E90-4850-9CD7-1F6199DA4DF8}" presName="connectorText" presStyleLbl="sibTrans2D1" presStyleIdx="1" presStyleCnt="2"/>
      <dgm:spPr/>
    </dgm:pt>
    <dgm:pt modelId="{E1BCA1A0-8BA2-4010-B9EF-050C83E75766}" type="pres">
      <dgm:prSet presAssocID="{F889AFD7-6021-4972-A4EB-6B18251DC162}" presName="node" presStyleLbl="node1" presStyleIdx="2" presStyleCnt="3" custScaleX="290327">
        <dgm:presLayoutVars>
          <dgm:bulletEnabled val="1"/>
        </dgm:presLayoutVars>
      </dgm:prSet>
      <dgm:spPr/>
    </dgm:pt>
  </dgm:ptLst>
  <dgm:cxnLst>
    <dgm:cxn modelId="{91B13B4D-2468-4DF7-B3C9-B4F8050229F8}" type="presOf" srcId="{4D2C7047-F4CD-4194-85A0-6CC938DF6161}" destId="{58F21B04-3294-4200-B4A3-727D4CE8A98D}" srcOrd="0" destOrd="0" presId="urn:microsoft.com/office/officeart/2005/8/layout/process2"/>
    <dgm:cxn modelId="{C5BC8A3D-3F76-4B4C-B72C-5BF1DC50D5C1}" type="presOf" srcId="{B2F59E0A-7E90-4850-9CD7-1F6199DA4DF8}" destId="{2E7B973A-E693-4E96-9E21-FFB52205AF04}" srcOrd="1" destOrd="0" presId="urn:microsoft.com/office/officeart/2005/8/layout/process2"/>
    <dgm:cxn modelId="{33D9BD33-3BC8-4829-B44A-852F1572AD9C}" type="presOf" srcId="{7BB0152B-2425-47C8-BE9A-A1B758E5F17E}" destId="{D256BC60-6EDB-4DDD-8329-F7D1CF94F3E2}" srcOrd="0" destOrd="0" presId="urn:microsoft.com/office/officeart/2005/8/layout/process2"/>
    <dgm:cxn modelId="{38591CCA-1DE6-49FB-B994-E21735612BEE}" srcId="{EDB82B3B-74BE-4ACD-9726-E2257583CAC0}" destId="{4D2C7047-F4CD-4194-85A0-6CC938DF6161}" srcOrd="0" destOrd="0" parTransId="{A8BE0FA5-4468-4DEF-980E-2743A2164C49}" sibTransId="{3670060B-F2C0-4F7B-9439-F119B1927B12}"/>
    <dgm:cxn modelId="{AE0B17EA-85F0-4811-9E57-0D757496EBC8}" type="presOf" srcId="{F889AFD7-6021-4972-A4EB-6B18251DC162}" destId="{E1BCA1A0-8BA2-4010-B9EF-050C83E75766}" srcOrd="0" destOrd="0" presId="urn:microsoft.com/office/officeart/2005/8/layout/process2"/>
    <dgm:cxn modelId="{58B226EE-0694-4065-8B11-ED2DAE9F22A5}" srcId="{EDB82B3B-74BE-4ACD-9726-E2257583CAC0}" destId="{7BB0152B-2425-47C8-BE9A-A1B758E5F17E}" srcOrd="1" destOrd="0" parTransId="{89C3C901-5F96-482E-BB0F-FDF0D6179450}" sibTransId="{B2F59E0A-7E90-4850-9CD7-1F6199DA4DF8}"/>
    <dgm:cxn modelId="{3CDAFB33-8E8D-4D17-9508-5E2EEEDFB150}" srcId="{EDB82B3B-74BE-4ACD-9726-E2257583CAC0}" destId="{F889AFD7-6021-4972-A4EB-6B18251DC162}" srcOrd="2" destOrd="0" parTransId="{C2CB09DD-A5D6-4841-A24E-B27B0C7E0B83}" sibTransId="{EAD85017-9763-49D7-8929-2AA41387C9A6}"/>
    <dgm:cxn modelId="{61DF7368-C7AB-4C47-8E0A-7A6969549720}" type="presOf" srcId="{3670060B-F2C0-4F7B-9439-F119B1927B12}" destId="{58B18F7A-1710-4DC6-8AC7-F23345F61B5B}" srcOrd="1" destOrd="0" presId="urn:microsoft.com/office/officeart/2005/8/layout/process2"/>
    <dgm:cxn modelId="{454D6BD6-D94C-4B88-BB31-B973C549EAFA}" type="presOf" srcId="{B2F59E0A-7E90-4850-9CD7-1F6199DA4DF8}" destId="{B94E224A-254B-47CC-8055-E3AD4BC0F951}" srcOrd="0" destOrd="0" presId="urn:microsoft.com/office/officeart/2005/8/layout/process2"/>
    <dgm:cxn modelId="{0120F8F5-89D6-4617-9E02-069035BBE68E}" type="presOf" srcId="{3670060B-F2C0-4F7B-9439-F119B1927B12}" destId="{4496E80B-7993-4ED2-9A47-B3F767785068}" srcOrd="0" destOrd="0" presId="urn:microsoft.com/office/officeart/2005/8/layout/process2"/>
    <dgm:cxn modelId="{1C70A5BE-383B-4BBA-8CE5-A2754834C128}" type="presOf" srcId="{EDB82B3B-74BE-4ACD-9726-E2257583CAC0}" destId="{5F3DA9B9-7D59-4DBB-AC83-539D31DA6E7E}" srcOrd="0" destOrd="0" presId="urn:microsoft.com/office/officeart/2005/8/layout/process2"/>
    <dgm:cxn modelId="{F18927FB-4203-4167-93C8-6BAD0DD134DC}" type="presParOf" srcId="{5F3DA9B9-7D59-4DBB-AC83-539D31DA6E7E}" destId="{58F21B04-3294-4200-B4A3-727D4CE8A98D}" srcOrd="0" destOrd="0" presId="urn:microsoft.com/office/officeart/2005/8/layout/process2"/>
    <dgm:cxn modelId="{78A4D91A-D77F-4EA2-A15F-094D5DBAFB2D}" type="presParOf" srcId="{5F3DA9B9-7D59-4DBB-AC83-539D31DA6E7E}" destId="{4496E80B-7993-4ED2-9A47-B3F767785068}" srcOrd="1" destOrd="0" presId="urn:microsoft.com/office/officeart/2005/8/layout/process2"/>
    <dgm:cxn modelId="{1D7603F5-3743-40C6-8950-0EBF2C810C97}" type="presParOf" srcId="{4496E80B-7993-4ED2-9A47-B3F767785068}" destId="{58B18F7A-1710-4DC6-8AC7-F23345F61B5B}" srcOrd="0" destOrd="0" presId="urn:microsoft.com/office/officeart/2005/8/layout/process2"/>
    <dgm:cxn modelId="{72029090-2D2F-4781-A596-D9B2045A3D1B}" type="presParOf" srcId="{5F3DA9B9-7D59-4DBB-AC83-539D31DA6E7E}" destId="{D256BC60-6EDB-4DDD-8329-F7D1CF94F3E2}" srcOrd="2" destOrd="0" presId="urn:microsoft.com/office/officeart/2005/8/layout/process2"/>
    <dgm:cxn modelId="{76D54100-1074-4EA3-B810-8C7CF3C52EC4}" type="presParOf" srcId="{5F3DA9B9-7D59-4DBB-AC83-539D31DA6E7E}" destId="{B94E224A-254B-47CC-8055-E3AD4BC0F951}" srcOrd="3" destOrd="0" presId="urn:microsoft.com/office/officeart/2005/8/layout/process2"/>
    <dgm:cxn modelId="{97C2512E-B16F-49A8-96B5-5065EF82861F}" type="presParOf" srcId="{B94E224A-254B-47CC-8055-E3AD4BC0F951}" destId="{2E7B973A-E693-4E96-9E21-FFB52205AF04}" srcOrd="0" destOrd="0" presId="urn:microsoft.com/office/officeart/2005/8/layout/process2"/>
    <dgm:cxn modelId="{B1B52D62-722B-437E-A5C1-CC66D8D4711A}" type="presParOf" srcId="{5F3DA9B9-7D59-4DBB-AC83-539D31DA6E7E}" destId="{E1BCA1A0-8BA2-4010-B9EF-050C83E75766}" srcOrd="4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8F21B04-3294-4200-B4A3-727D4CE8A98D}">
      <dsp:nvSpPr>
        <dsp:cNvPr id="0" name=""/>
        <dsp:cNvSpPr/>
      </dsp:nvSpPr>
      <dsp:spPr>
        <a:xfrm>
          <a:off x="1314872" y="0"/>
          <a:ext cx="6057054" cy="113149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lvl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200" kern="1200" dirty="0" smtClean="0"/>
            <a:t>Часть речи</a:t>
          </a:r>
          <a:endParaRPr lang="ru-RU" sz="4200" kern="1200" dirty="0"/>
        </a:p>
      </dsp:txBody>
      <dsp:txXfrm>
        <a:off x="1314872" y="0"/>
        <a:ext cx="6057054" cy="1131490"/>
      </dsp:txXfrm>
    </dsp:sp>
    <dsp:sp modelId="{4496E80B-7993-4ED2-9A47-B3F767785068}">
      <dsp:nvSpPr>
        <dsp:cNvPr id="0" name=""/>
        <dsp:cNvSpPr/>
      </dsp:nvSpPr>
      <dsp:spPr>
        <a:xfrm rot="5388026">
          <a:off x="4121662" y="1176571"/>
          <a:ext cx="449502" cy="50917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kern="1200"/>
        </a:p>
      </dsp:txBody>
      <dsp:txXfrm rot="5388026">
        <a:off x="4121662" y="1176571"/>
        <a:ext cx="449502" cy="509170"/>
      </dsp:txXfrm>
    </dsp:sp>
    <dsp:sp modelId="{D256BC60-6EDB-4DDD-8329-F7D1CF94F3E2}">
      <dsp:nvSpPr>
        <dsp:cNvPr id="0" name=""/>
        <dsp:cNvSpPr/>
      </dsp:nvSpPr>
      <dsp:spPr>
        <a:xfrm>
          <a:off x="1386879" y="1730824"/>
          <a:ext cx="5925097" cy="113149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100" kern="1200" dirty="0" smtClean="0"/>
            <a:t>Обозначает предмет</a:t>
          </a:r>
          <a:endParaRPr lang="ru-RU" sz="4100" kern="1200" dirty="0"/>
        </a:p>
      </dsp:txBody>
      <dsp:txXfrm>
        <a:off x="1386879" y="1730824"/>
        <a:ext cx="5925097" cy="1131490"/>
      </dsp:txXfrm>
    </dsp:sp>
    <dsp:sp modelId="{B94E224A-254B-47CC-8055-E3AD4BC0F951}">
      <dsp:nvSpPr>
        <dsp:cNvPr id="0" name=""/>
        <dsp:cNvSpPr/>
      </dsp:nvSpPr>
      <dsp:spPr>
        <a:xfrm rot="5412457">
          <a:off x="4146854" y="2873807"/>
          <a:ext cx="399120" cy="50917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100" kern="1200"/>
        </a:p>
      </dsp:txBody>
      <dsp:txXfrm rot="5412457">
        <a:off x="4146854" y="2873807"/>
        <a:ext cx="399120" cy="509170"/>
      </dsp:txXfrm>
    </dsp:sp>
    <dsp:sp modelId="{E1BCA1A0-8BA2-4010-B9EF-050C83E75766}">
      <dsp:nvSpPr>
        <dsp:cNvPr id="0" name=""/>
        <dsp:cNvSpPr/>
      </dsp:nvSpPr>
      <dsp:spPr>
        <a:xfrm>
          <a:off x="1386879" y="3394471"/>
          <a:ext cx="5913040" cy="113149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000" kern="1200" dirty="0" smtClean="0"/>
            <a:t>Кто? Что?</a:t>
          </a:r>
          <a:endParaRPr lang="ru-RU" sz="4000" kern="1200" dirty="0"/>
        </a:p>
      </dsp:txBody>
      <dsp:txXfrm>
        <a:off x="1386879" y="3394471"/>
        <a:ext cx="5913040" cy="113149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08.07.2013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08.07.2013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08.07.2013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08.07.2013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08.07.2013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08.07.2013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08.07.2013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08.07.2013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08.07.2013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Знакомство с именем существительным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Русский язык. Части речи</a:t>
            </a:r>
            <a:endParaRPr lang="ru-RU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Словарная работа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556792"/>
            <a:ext cx="8686800" cy="4525963"/>
          </a:xfrm>
        </p:spPr>
        <p:txBody>
          <a:bodyPr/>
          <a:lstStyle/>
          <a:p>
            <a:pPr>
              <a:buNone/>
            </a:pPr>
            <a:r>
              <a:rPr lang="ru-RU" sz="2000" dirty="0" smtClean="0"/>
              <a:t>Вставь пропущенную букву и найди лишнее слово в каждой строчке:</a:t>
            </a:r>
          </a:p>
          <a:p>
            <a:pPr>
              <a:buNone/>
            </a:pPr>
            <a:endParaRPr lang="ru-RU" dirty="0" smtClean="0"/>
          </a:p>
          <a:p>
            <a:pPr>
              <a:lnSpc>
                <a:spcPct val="200000"/>
              </a:lnSpc>
              <a:buNone/>
            </a:pPr>
            <a:endParaRPr lang="ru-RU" dirty="0" smtClean="0"/>
          </a:p>
          <a:p>
            <a:pPr>
              <a:lnSpc>
                <a:spcPct val="200000"/>
              </a:lnSpc>
              <a:buNone/>
            </a:pPr>
            <a:endParaRPr lang="ru-RU" dirty="0" smtClean="0"/>
          </a:p>
          <a:p>
            <a:pPr>
              <a:lnSpc>
                <a:spcPct val="200000"/>
              </a:lnSpc>
              <a:buNone/>
            </a:pP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524000" y="2348881"/>
          <a:ext cx="6096000" cy="25466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720079">
                <a:tc>
                  <a:txBody>
                    <a:bodyPr/>
                    <a:lstStyle/>
                    <a:p>
                      <a:pPr algn="ctr"/>
                      <a:r>
                        <a:rPr lang="ru-RU" dirty="0" err="1" smtClean="0"/>
                        <a:t>дев.чка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err="1" smtClean="0"/>
                        <a:t>ру</a:t>
                      </a:r>
                      <a:r>
                        <a:rPr lang="ru-RU" dirty="0" smtClean="0"/>
                        <a:t>..кий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.зык</a:t>
                      </a:r>
                      <a:endParaRPr lang="ru-RU" dirty="0"/>
                    </a:p>
                  </a:txBody>
                  <a:tcPr/>
                </a:tc>
              </a:tr>
              <a:tr h="824873">
                <a:tc>
                  <a:txBody>
                    <a:bodyPr/>
                    <a:lstStyle/>
                    <a:p>
                      <a:pPr algn="ctr"/>
                      <a:r>
                        <a:rPr lang="ru-RU" dirty="0" err="1" smtClean="0"/>
                        <a:t>р.ботает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err="1" smtClean="0"/>
                        <a:t>т.тра</a:t>
                      </a:r>
                      <a:r>
                        <a:rPr lang="ru-RU" dirty="0" smtClean="0"/>
                        <a:t>..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err="1" smtClean="0"/>
                        <a:t>мал.ч.к</a:t>
                      </a:r>
                      <a:endParaRPr lang="ru-RU" dirty="0"/>
                    </a:p>
                  </a:txBody>
                  <a:tcPr/>
                </a:tc>
              </a:tr>
              <a:tr h="1001673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р.сует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err="1" smtClean="0"/>
                        <a:t>к.р.ндаш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err="1" smtClean="0"/>
                        <a:t>уч.ник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Вопросы?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2348880"/>
            <a:ext cx="8686800" cy="3731245"/>
          </a:xfrm>
        </p:spPr>
        <p:txBody>
          <a:bodyPr/>
          <a:lstStyle/>
          <a:p>
            <a:r>
              <a:rPr lang="ru-RU" dirty="0" smtClean="0"/>
              <a:t>Почему было трудно найти лишнее слово?</a:t>
            </a:r>
          </a:p>
          <a:p>
            <a:r>
              <a:rPr lang="ru-RU" dirty="0" smtClean="0"/>
              <a:t>Каких знаний нам не хватает?</a:t>
            </a:r>
          </a:p>
          <a:p>
            <a:r>
              <a:rPr lang="ru-RU" dirty="0" smtClean="0"/>
              <a:t>О чём будем говорить сегодня на уроке?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Лишние слова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556792"/>
            <a:ext cx="8686800" cy="4525963"/>
          </a:xfrm>
        </p:spPr>
        <p:txBody>
          <a:bodyPr/>
          <a:lstStyle/>
          <a:p>
            <a:pPr algn="ctr">
              <a:buNone/>
            </a:pPr>
            <a:r>
              <a:rPr lang="ru-RU" sz="2400" b="1" dirty="0" smtClean="0"/>
              <a:t>Что общего у всех этих слов?</a:t>
            </a:r>
          </a:p>
          <a:p>
            <a:pPr>
              <a:lnSpc>
                <a:spcPct val="200000"/>
              </a:lnSpc>
              <a:buNone/>
            </a:pPr>
            <a:endParaRPr lang="ru-RU" dirty="0" smtClean="0"/>
          </a:p>
          <a:p>
            <a:pPr>
              <a:lnSpc>
                <a:spcPct val="200000"/>
              </a:lnSpc>
              <a:buNone/>
            </a:pPr>
            <a:endParaRPr lang="ru-RU" dirty="0" smtClean="0"/>
          </a:p>
          <a:p>
            <a:pPr>
              <a:lnSpc>
                <a:spcPct val="200000"/>
              </a:lnSpc>
              <a:buNone/>
            </a:pP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524000" y="2348881"/>
          <a:ext cx="6096000" cy="25466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720079">
                <a:tc>
                  <a:txBody>
                    <a:bodyPr/>
                    <a:lstStyle/>
                    <a:p>
                      <a:pPr algn="ctr"/>
                      <a:r>
                        <a:rPr lang="ru-RU" dirty="0" err="1" smtClean="0"/>
                        <a:t>дев.чка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.зык</a:t>
                      </a:r>
                      <a:endParaRPr lang="ru-RU" dirty="0"/>
                    </a:p>
                  </a:txBody>
                  <a:tcPr/>
                </a:tc>
              </a:tr>
              <a:tr h="824873"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err="1" smtClean="0"/>
                        <a:t>т.тра</a:t>
                      </a:r>
                      <a:r>
                        <a:rPr lang="ru-RU" dirty="0" smtClean="0"/>
                        <a:t>..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err="1" smtClean="0"/>
                        <a:t>мал.ч.к</a:t>
                      </a:r>
                      <a:endParaRPr lang="ru-RU" dirty="0"/>
                    </a:p>
                  </a:txBody>
                  <a:tcPr/>
                </a:tc>
              </a:tr>
              <a:tr h="1001673"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err="1" smtClean="0"/>
                        <a:t>к.р.ндаш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err="1" smtClean="0"/>
                        <a:t>уч.ник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Имя существительное </a:t>
            </a:r>
            <a:endParaRPr lang="ru-RU" dirty="0">
              <a:solidFill>
                <a:srgbClr val="FF00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04800" y="1554163"/>
          <a:ext cx="86868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8F21B04-3294-4200-B4A3-727D4CE8A98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>
                                            <p:graphicEl>
                                              <a:dgm id="{58F21B04-3294-4200-B4A3-727D4CE8A98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>
                                            <p:graphicEl>
                                              <a:dgm id="{58F21B04-3294-4200-B4A3-727D4CE8A98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496E80B-7993-4ED2-9A47-B3F76778506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4">
                                            <p:graphicEl>
                                              <a:dgm id="{4496E80B-7993-4ED2-9A47-B3F76778506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4">
                                            <p:graphicEl>
                                              <a:dgm id="{4496E80B-7993-4ED2-9A47-B3F76778506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256BC60-6EDB-4DDD-8329-F7D1CF94F3E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4">
                                            <p:graphicEl>
                                              <a:dgm id="{D256BC60-6EDB-4DDD-8329-F7D1CF94F3E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4">
                                            <p:graphicEl>
                                              <a:dgm id="{D256BC60-6EDB-4DDD-8329-F7D1CF94F3E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94E224A-254B-47CC-8055-E3AD4BC0F95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4">
                                            <p:graphicEl>
                                              <a:dgm id="{B94E224A-254B-47CC-8055-E3AD4BC0F95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4">
                                            <p:graphicEl>
                                              <a:dgm id="{B94E224A-254B-47CC-8055-E3AD4BC0F95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1BCA1A0-8BA2-4010-B9EF-050C83E7576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4">
                                            <p:graphicEl>
                                              <a:dgm id="{E1BCA1A0-8BA2-4010-B9EF-050C83E7576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4">
                                            <p:graphicEl>
                                              <a:dgm id="{E1BCA1A0-8BA2-4010-B9EF-050C83E7576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39</TotalTime>
  <Words>85</Words>
  <Application>Microsoft Office PowerPoint</Application>
  <PresentationFormat>Экран (4:3)</PresentationFormat>
  <Paragraphs>32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Трек</vt:lpstr>
      <vt:lpstr>Знакомство с именем существительным</vt:lpstr>
      <vt:lpstr>Словарная работа</vt:lpstr>
      <vt:lpstr>Вопросы?</vt:lpstr>
      <vt:lpstr>Лишние слова</vt:lpstr>
      <vt:lpstr>Имя существительное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User321</dc:creator>
  <cp:lastModifiedBy>User321</cp:lastModifiedBy>
  <cp:revision>7</cp:revision>
  <dcterms:created xsi:type="dcterms:W3CDTF">2013-07-08T11:52:12Z</dcterms:created>
  <dcterms:modified xsi:type="dcterms:W3CDTF">2013-07-08T12:35:08Z</dcterms:modified>
</cp:coreProperties>
</file>