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4709-9174-40DD-BCCA-DB81DE0B5118}" type="datetimeFigureOut">
              <a:rPr lang="ru-RU" smtClean="0"/>
              <a:t>14.09.2010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70DE8A-5A94-4AC8-936A-4920751AA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4709-9174-40DD-BCCA-DB81DE0B5118}" type="datetimeFigureOut">
              <a:rPr lang="ru-RU" smtClean="0"/>
              <a:t>14.09.2010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DE8A-5A94-4AC8-936A-4920751AA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4709-9174-40DD-BCCA-DB81DE0B5118}" type="datetimeFigureOut">
              <a:rPr lang="ru-RU" smtClean="0"/>
              <a:t>14.09.2010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DE8A-5A94-4AC8-936A-4920751AA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4709-9174-40DD-BCCA-DB81DE0B5118}" type="datetimeFigureOut">
              <a:rPr lang="ru-RU" smtClean="0"/>
              <a:t>14.09.2010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70DE8A-5A94-4AC8-936A-4920751AA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4709-9174-40DD-BCCA-DB81DE0B5118}" type="datetimeFigureOut">
              <a:rPr lang="ru-RU" smtClean="0"/>
              <a:t>14.09.2010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DE8A-5A94-4AC8-936A-4920751AA1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4709-9174-40DD-BCCA-DB81DE0B5118}" type="datetimeFigureOut">
              <a:rPr lang="ru-RU" smtClean="0"/>
              <a:t>14.09.2010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DE8A-5A94-4AC8-936A-4920751AA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4709-9174-40DD-BCCA-DB81DE0B5118}" type="datetimeFigureOut">
              <a:rPr lang="ru-RU" smtClean="0"/>
              <a:t>14.09.2010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70DE8A-5A94-4AC8-936A-4920751AA1C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4709-9174-40DD-BCCA-DB81DE0B5118}" type="datetimeFigureOut">
              <a:rPr lang="ru-RU" smtClean="0"/>
              <a:t>14.09.2010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DE8A-5A94-4AC8-936A-4920751AA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4709-9174-40DD-BCCA-DB81DE0B5118}" type="datetimeFigureOut">
              <a:rPr lang="ru-RU" smtClean="0"/>
              <a:t>14.09.2010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DE8A-5A94-4AC8-936A-4920751AA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4709-9174-40DD-BCCA-DB81DE0B5118}" type="datetimeFigureOut">
              <a:rPr lang="ru-RU" smtClean="0"/>
              <a:t>14.09.2010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DE8A-5A94-4AC8-936A-4920751AA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4709-9174-40DD-BCCA-DB81DE0B5118}" type="datetimeFigureOut">
              <a:rPr lang="ru-RU" smtClean="0"/>
              <a:t>14.09.2010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DE8A-5A94-4AC8-936A-4920751AA1C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D84709-9174-40DD-BCCA-DB81DE0B5118}" type="datetimeFigureOut">
              <a:rPr lang="ru-RU" smtClean="0"/>
              <a:t>14.09.2010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70DE8A-5A94-4AC8-936A-4920751AA1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4.bp.blogspot.com/_vYPIDwOMhm4/Rymj-haea7I/AAAAAAAAEFA/XArLkmKgzDg/s400/Bilibin005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rtlib.ru/objects/gallery_256/artlib_gallery-128135-b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artandphoto.ru/stock/art2/152/953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museum.ru/imgB.asp?3635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rtvek.ru/vasnecov/vasnecov02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14003.rimg.info/icon/1521989000a57b6afdd655f75fd204d28ecf0922af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004.radikal.ru/i205/1002/98/f45bf4e79d3b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llday.ru/uploads/posts/2008-11/1226832552_volga-s-druzhinojj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img1.liveinternet.ru/images/foto/b/3/390/2571390/f_1462171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agnivesti.ru/wp-content/gallery/nkr/vecher_bogatirstva_kievskogo_1896_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avs.org.ua/img/paintings/olshanskiy/20t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virtualrm.spb.ru/files/images/%20%D0%9D.%D0%9A.%20%D0%98%D0%BB%D1%8C%D1%8F%20%D0%9C%D1%83%D1%80%D0%BE%D0%BC%D0%B5%D1%86.preview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dreamworlds.ru/uploads/posts/2009-11/1258163395_1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russianplanet.ru/filolog/ruslit/palekh/images/13murom-580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thumb/5/50/Vrubel_Bogatyr.jpg/300px-Vrubel_Bogatyr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vasnecov.ru/cms.ashx?req=Image&amp;imageid=99fd5bc4-b4e2-4c00-9557-5a1c640c78f4&amp;key=mai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Русские былины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иллюстрации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51 из 1564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642918"/>
            <a:ext cx="485778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84 из 1564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85728"/>
            <a:ext cx="50720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17 из 1564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764386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74 из 1564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28604"/>
            <a:ext cx="7429552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В.Васнецов «Богатыри»</a:t>
            </a:r>
            <a:endParaRPr lang="ru-RU" dirty="0"/>
          </a:p>
        </p:txBody>
      </p:sp>
      <p:pic>
        <p:nvPicPr>
          <p:cNvPr id="4" name="i-main-pic" descr="Картинка 1 из 31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814393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В.Васнецов «Витязь на распутье»</a:t>
            </a:r>
            <a:endParaRPr lang="ru-RU" dirty="0"/>
          </a:p>
        </p:txBody>
      </p:sp>
      <p:pic>
        <p:nvPicPr>
          <p:cNvPr id="4" name="i-main-pic" descr="Картинка 2 из 9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85786" y="1571612"/>
            <a:ext cx="750098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 Репин «Садко»</a:t>
            </a:r>
            <a:endParaRPr lang="ru-RU" dirty="0"/>
          </a:p>
        </p:txBody>
      </p:sp>
      <p:pic>
        <p:nvPicPr>
          <p:cNvPr id="4" name="i-main-pic" descr="Картинка 1 из 45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14810" y="928670"/>
            <a:ext cx="478634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 </a:t>
            </a:r>
            <a:r>
              <a:rPr lang="ru-RU" dirty="0" err="1" smtClean="0"/>
              <a:t>Билибин</a:t>
            </a:r>
            <a:r>
              <a:rPr lang="ru-RU" dirty="0" smtClean="0"/>
              <a:t> «</a:t>
            </a:r>
            <a:r>
              <a:rPr lang="ru-RU" dirty="0" err="1" smtClean="0"/>
              <a:t>Вольга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4" name="i-main-pic" descr="Картинка 1 из 153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41752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4 из 153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000240"/>
            <a:ext cx="3643338" cy="459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900750" cy="1142984"/>
          </a:xfrm>
        </p:spPr>
        <p:txBody>
          <a:bodyPr/>
          <a:lstStyle/>
          <a:p>
            <a:r>
              <a:rPr lang="ru-RU" dirty="0" smtClean="0"/>
              <a:t>Николай Рерих</a:t>
            </a:r>
            <a:endParaRPr lang="ru-RU" dirty="0"/>
          </a:p>
        </p:txBody>
      </p:sp>
      <p:pic>
        <p:nvPicPr>
          <p:cNvPr id="4" name="i-main-pic" descr="Картинка 10 из 3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40005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4 из 32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790950"/>
            <a:ext cx="486254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9 из 32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0"/>
            <a:ext cx="33432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Искусство Палеха </a:t>
            </a:r>
            <a:endParaRPr lang="ru-RU" dirty="0"/>
          </a:p>
        </p:txBody>
      </p:sp>
      <p:pic>
        <p:nvPicPr>
          <p:cNvPr id="4" name="i-main-pic" descr="Картинка 5 из 2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4619636" cy="342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7 из 28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357430"/>
            <a:ext cx="307183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Врубель «Илья Муромец»</a:t>
            </a:r>
            <a:endParaRPr lang="ru-RU" dirty="0"/>
          </a:p>
        </p:txBody>
      </p:sp>
      <p:pic>
        <p:nvPicPr>
          <p:cNvPr id="4" name="i-main-pic" descr="Картинка 12 из 2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357298"/>
            <a:ext cx="428628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Иллюстрации к былинам</a:t>
            </a:r>
            <a:endParaRPr lang="ru-RU" dirty="0"/>
          </a:p>
        </p:txBody>
      </p:sp>
      <p:pic>
        <p:nvPicPr>
          <p:cNvPr id="4" name="i-main-pic" descr="Картинка 6 из 1564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750099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</TotalTime>
  <Words>37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Русские былины</vt:lpstr>
      <vt:lpstr>В.Васнецов «Богатыри»</vt:lpstr>
      <vt:lpstr>В.Васнецов «Витязь на распутье»</vt:lpstr>
      <vt:lpstr>И. Репин «Садко»</vt:lpstr>
      <vt:lpstr>И. Билибин «Вольга» </vt:lpstr>
      <vt:lpstr>Николай Рерих</vt:lpstr>
      <vt:lpstr>Искусство Палеха </vt:lpstr>
      <vt:lpstr>Врубель «Илья Муромец»</vt:lpstr>
      <vt:lpstr>Иллюстрации к былинам</vt:lpstr>
      <vt:lpstr>Слайд 10</vt:lpstr>
      <vt:lpstr>Слайд 11</vt:lpstr>
      <vt:lpstr>Слайд 12</vt:lpstr>
      <vt:lpstr>Слайд 13</vt:lpstr>
    </vt:vector>
  </TitlesOfParts>
  <Company>МОУ "Масловская"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былины</dc:title>
  <dc:creator>Оленич Наталья Владимировна</dc:creator>
  <cp:lastModifiedBy>Оленич Наталья Владимировна</cp:lastModifiedBy>
  <cp:revision>2</cp:revision>
  <dcterms:created xsi:type="dcterms:W3CDTF">2010-09-14T10:33:20Z</dcterms:created>
  <dcterms:modified xsi:type="dcterms:W3CDTF">2010-09-14T10:44:05Z</dcterms:modified>
</cp:coreProperties>
</file>