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573" autoAdjust="0"/>
    <p:restoredTop sz="94660"/>
  </p:normalViewPr>
  <p:slideViewPr>
    <p:cSldViewPr>
      <p:cViewPr varScale="1">
        <p:scale>
          <a:sx n="51" d="100"/>
          <a:sy n="51" d="100"/>
        </p:scale>
        <p:origin x="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3B01D-A130-4DD6-9966-0DF05BC8925C}" type="doc">
      <dgm:prSet loTypeId="urn:microsoft.com/office/officeart/2005/8/layout/pyramid2" loCatId="pyramid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90D37FB-6237-46FB-B5B5-B7768ECF21CC}">
      <dgm:prSet custT="1"/>
      <dgm:spPr/>
      <dgm:t>
        <a:bodyPr/>
        <a:lstStyle/>
        <a:p>
          <a:pPr rtl="0"/>
          <a:r>
            <a:rPr lang="ru-RU" sz="2400" b="1" dirty="0" smtClean="0"/>
            <a:t>1. Газета</a:t>
          </a:r>
          <a:endParaRPr lang="ru-RU" sz="2400" b="1" dirty="0"/>
        </a:p>
      </dgm:t>
    </dgm:pt>
    <dgm:pt modelId="{3554D6F2-D709-4A8D-AEBC-D24FA812088C}" type="parTrans" cxnId="{1797E3AD-B1A6-41A2-9807-C0AE66490451}">
      <dgm:prSet/>
      <dgm:spPr/>
      <dgm:t>
        <a:bodyPr/>
        <a:lstStyle/>
        <a:p>
          <a:endParaRPr lang="ru-RU" sz="2400" b="1"/>
        </a:p>
      </dgm:t>
    </dgm:pt>
    <dgm:pt modelId="{89D6BE20-162F-42BD-B128-AD768E2AFE7F}" type="sibTrans" cxnId="{1797E3AD-B1A6-41A2-9807-C0AE66490451}">
      <dgm:prSet/>
      <dgm:spPr/>
      <dgm:t>
        <a:bodyPr/>
        <a:lstStyle/>
        <a:p>
          <a:endParaRPr lang="ru-RU" sz="2400" b="1"/>
        </a:p>
      </dgm:t>
    </dgm:pt>
    <dgm:pt modelId="{10F874FA-BA7D-4868-93CF-21D88C454B6F}">
      <dgm:prSet custT="1"/>
      <dgm:spPr/>
      <dgm:t>
        <a:bodyPr/>
        <a:lstStyle/>
        <a:p>
          <a:pPr rtl="0"/>
          <a:r>
            <a:rPr lang="ru-RU" sz="2400" b="1" dirty="0" smtClean="0"/>
            <a:t>2. Игра</a:t>
          </a:r>
          <a:endParaRPr lang="ru-RU" sz="2400" b="1" dirty="0"/>
        </a:p>
      </dgm:t>
    </dgm:pt>
    <dgm:pt modelId="{BE9F8F8B-CB40-4860-9B48-4A969363AFF9}" type="parTrans" cxnId="{174CFB72-0AB4-41CC-9FFD-E0FAC2011A2B}">
      <dgm:prSet/>
      <dgm:spPr/>
      <dgm:t>
        <a:bodyPr/>
        <a:lstStyle/>
        <a:p>
          <a:endParaRPr lang="ru-RU" sz="2400" b="1"/>
        </a:p>
      </dgm:t>
    </dgm:pt>
    <dgm:pt modelId="{1DEAE7D4-451A-4F4F-BB04-5B9E08AFB309}" type="sibTrans" cxnId="{174CFB72-0AB4-41CC-9FFD-E0FAC2011A2B}">
      <dgm:prSet/>
      <dgm:spPr/>
      <dgm:t>
        <a:bodyPr/>
        <a:lstStyle/>
        <a:p>
          <a:endParaRPr lang="ru-RU" sz="2400" b="1"/>
        </a:p>
      </dgm:t>
    </dgm:pt>
    <dgm:pt modelId="{131FFAEA-EE2D-4F3A-AE5E-7F9EFB90B0B9}">
      <dgm:prSet custT="1"/>
      <dgm:spPr/>
      <dgm:t>
        <a:bodyPr/>
        <a:lstStyle/>
        <a:p>
          <a:pPr rtl="0"/>
          <a:r>
            <a:rPr lang="ru-RU" sz="2400" b="1" dirty="0" smtClean="0"/>
            <a:t>3. Костюм</a:t>
          </a:r>
          <a:endParaRPr lang="ru-RU" sz="2400" b="1" dirty="0"/>
        </a:p>
      </dgm:t>
    </dgm:pt>
    <dgm:pt modelId="{43430951-1A9F-4501-9B59-26FD5A30C6AE}" type="parTrans" cxnId="{079C2337-10A9-426B-9171-94DEA21859B3}">
      <dgm:prSet/>
      <dgm:spPr/>
      <dgm:t>
        <a:bodyPr/>
        <a:lstStyle/>
        <a:p>
          <a:endParaRPr lang="ru-RU" sz="2400" b="1"/>
        </a:p>
      </dgm:t>
    </dgm:pt>
    <dgm:pt modelId="{4708CF77-310E-4ACF-B144-E6F52F840746}" type="sibTrans" cxnId="{079C2337-10A9-426B-9171-94DEA21859B3}">
      <dgm:prSet/>
      <dgm:spPr/>
      <dgm:t>
        <a:bodyPr/>
        <a:lstStyle/>
        <a:p>
          <a:endParaRPr lang="ru-RU" sz="2400" b="1"/>
        </a:p>
      </dgm:t>
    </dgm:pt>
    <dgm:pt modelId="{FBA777D0-EB7B-422E-993A-42B6CE6599EA}">
      <dgm:prSet custT="1"/>
      <dgm:spPr/>
      <dgm:t>
        <a:bodyPr/>
        <a:lstStyle/>
        <a:p>
          <a:pPr rtl="0"/>
          <a:r>
            <a:rPr lang="ru-RU" sz="2400" b="1" dirty="0" smtClean="0"/>
            <a:t>4. Альбом </a:t>
          </a:r>
          <a:endParaRPr lang="ru-RU" sz="2400" b="1" dirty="0"/>
        </a:p>
      </dgm:t>
    </dgm:pt>
    <dgm:pt modelId="{A194C81D-F8CC-46E1-8D3F-26C12990EA9A}" type="parTrans" cxnId="{B18E4F6C-F228-47D1-A9AA-AF1A838B53D6}">
      <dgm:prSet/>
      <dgm:spPr/>
      <dgm:t>
        <a:bodyPr/>
        <a:lstStyle/>
        <a:p>
          <a:endParaRPr lang="ru-RU" sz="2400" b="1"/>
        </a:p>
      </dgm:t>
    </dgm:pt>
    <dgm:pt modelId="{A8CD5C24-22FF-4107-BD11-6B8834A77100}" type="sibTrans" cxnId="{B18E4F6C-F228-47D1-A9AA-AF1A838B53D6}">
      <dgm:prSet/>
      <dgm:spPr/>
      <dgm:t>
        <a:bodyPr/>
        <a:lstStyle/>
        <a:p>
          <a:endParaRPr lang="ru-RU" sz="2400" b="1"/>
        </a:p>
      </dgm:t>
    </dgm:pt>
    <dgm:pt modelId="{753FF455-FDA2-4B3F-8240-75A50EB032DB}">
      <dgm:prSet custT="1"/>
      <dgm:spPr/>
      <dgm:t>
        <a:bodyPr/>
        <a:lstStyle/>
        <a:p>
          <a:pPr rtl="0"/>
          <a:r>
            <a:rPr lang="ru-RU" sz="2400" b="1" dirty="0" smtClean="0"/>
            <a:t>6. Спектакль</a:t>
          </a:r>
          <a:endParaRPr lang="ru-RU" sz="2400" b="1" dirty="0"/>
        </a:p>
      </dgm:t>
    </dgm:pt>
    <dgm:pt modelId="{C298D54A-DEEC-499B-97CE-F92077573A8F}" type="parTrans" cxnId="{7EDBBE7B-6BE5-4903-B017-222184D66A4C}">
      <dgm:prSet/>
      <dgm:spPr/>
      <dgm:t>
        <a:bodyPr/>
        <a:lstStyle/>
        <a:p>
          <a:endParaRPr lang="ru-RU" sz="2400" b="1"/>
        </a:p>
      </dgm:t>
    </dgm:pt>
    <dgm:pt modelId="{873AFDF4-DD09-410C-A82C-96EC424929FE}" type="sibTrans" cxnId="{7EDBBE7B-6BE5-4903-B017-222184D66A4C}">
      <dgm:prSet/>
      <dgm:spPr/>
      <dgm:t>
        <a:bodyPr/>
        <a:lstStyle/>
        <a:p>
          <a:endParaRPr lang="ru-RU" sz="2400" b="1"/>
        </a:p>
      </dgm:t>
    </dgm:pt>
    <dgm:pt modelId="{24C1BA6C-C5C1-42FF-B900-1727E7FDBA23}">
      <dgm:prSet custT="1"/>
      <dgm:spPr/>
      <dgm:t>
        <a:bodyPr/>
        <a:lstStyle/>
        <a:p>
          <a:pPr rtl="0"/>
          <a:r>
            <a:rPr lang="ru-RU" sz="2400" b="1" dirty="0" smtClean="0"/>
            <a:t>7. Урок </a:t>
          </a:r>
          <a:endParaRPr lang="ru-RU" sz="2400" b="1" dirty="0"/>
        </a:p>
      </dgm:t>
    </dgm:pt>
    <dgm:pt modelId="{B5F144C2-7B1D-48C5-8F16-406261E29FBC}" type="parTrans" cxnId="{4B2DA5A1-E027-4E8D-9839-E00F4AC3FD99}">
      <dgm:prSet/>
      <dgm:spPr/>
      <dgm:t>
        <a:bodyPr/>
        <a:lstStyle/>
        <a:p>
          <a:endParaRPr lang="ru-RU" sz="2400" b="1"/>
        </a:p>
      </dgm:t>
    </dgm:pt>
    <dgm:pt modelId="{2D7402FD-2F0F-44EE-A14A-7777E2854D7D}" type="sibTrans" cxnId="{4B2DA5A1-E027-4E8D-9839-E00F4AC3FD99}">
      <dgm:prSet/>
      <dgm:spPr/>
      <dgm:t>
        <a:bodyPr/>
        <a:lstStyle/>
        <a:p>
          <a:endParaRPr lang="ru-RU" sz="2400" b="1"/>
        </a:p>
      </dgm:t>
    </dgm:pt>
    <dgm:pt modelId="{D31FD13F-70DF-49D1-A19D-4C2E50D66869}">
      <dgm:prSet custT="1"/>
      <dgm:spPr/>
      <dgm:t>
        <a:bodyPr/>
        <a:lstStyle/>
        <a:p>
          <a:pPr rtl="0"/>
          <a:r>
            <a:rPr lang="ru-RU" sz="2400" b="1" dirty="0" smtClean="0"/>
            <a:t>8. Публикация</a:t>
          </a:r>
          <a:endParaRPr lang="ru-RU" sz="2400" b="1" dirty="0"/>
        </a:p>
      </dgm:t>
    </dgm:pt>
    <dgm:pt modelId="{28364CC9-9E72-455B-8AD9-66C02FD66E81}" type="parTrans" cxnId="{7193250B-0A88-4921-A916-0E9939C9E3C5}">
      <dgm:prSet/>
      <dgm:spPr/>
      <dgm:t>
        <a:bodyPr/>
        <a:lstStyle/>
        <a:p>
          <a:endParaRPr lang="ru-RU" sz="2400" b="1"/>
        </a:p>
      </dgm:t>
    </dgm:pt>
    <dgm:pt modelId="{FBD5A60E-6710-4E48-837D-39172F67D0B1}" type="sibTrans" cxnId="{7193250B-0A88-4921-A916-0E9939C9E3C5}">
      <dgm:prSet/>
      <dgm:spPr/>
      <dgm:t>
        <a:bodyPr/>
        <a:lstStyle/>
        <a:p>
          <a:endParaRPr lang="ru-RU" sz="2400" b="1"/>
        </a:p>
      </dgm:t>
    </dgm:pt>
    <dgm:pt modelId="{2941790A-8AFF-4EC7-B89E-6FBB2D84BD3E}">
      <dgm:prSet custT="1"/>
      <dgm:spPr/>
      <dgm:t>
        <a:bodyPr/>
        <a:lstStyle/>
        <a:p>
          <a:pPr rtl="0"/>
          <a:r>
            <a:rPr lang="ru-RU" sz="2400" b="1" dirty="0" smtClean="0"/>
            <a:t>9. Справочник</a:t>
          </a:r>
          <a:endParaRPr lang="ru-RU" sz="2400" b="1" dirty="0"/>
        </a:p>
      </dgm:t>
    </dgm:pt>
    <dgm:pt modelId="{E10D35CE-C0B1-40A2-90EB-344314F9B76D}" type="parTrans" cxnId="{14418C79-5DB6-42EB-B3A2-D9AFDE7702A9}">
      <dgm:prSet/>
      <dgm:spPr/>
      <dgm:t>
        <a:bodyPr/>
        <a:lstStyle/>
        <a:p>
          <a:endParaRPr lang="ru-RU" sz="2400" b="1"/>
        </a:p>
      </dgm:t>
    </dgm:pt>
    <dgm:pt modelId="{B4F8C527-045B-44E7-84D4-D22C15E4BA31}" type="sibTrans" cxnId="{14418C79-5DB6-42EB-B3A2-D9AFDE7702A9}">
      <dgm:prSet/>
      <dgm:spPr/>
      <dgm:t>
        <a:bodyPr/>
        <a:lstStyle/>
        <a:p>
          <a:endParaRPr lang="ru-RU" sz="2400" b="1"/>
        </a:p>
      </dgm:t>
    </dgm:pt>
    <dgm:pt modelId="{595471B4-FDA6-43CB-9EED-3F4DD03ABAC8}">
      <dgm:prSet custT="1"/>
      <dgm:spPr/>
      <dgm:t>
        <a:bodyPr/>
        <a:lstStyle/>
        <a:p>
          <a:pPr rtl="0"/>
          <a:r>
            <a:rPr lang="ru-RU" sz="2400" b="1" dirty="0" smtClean="0"/>
            <a:t>10. Презентация </a:t>
          </a:r>
          <a:endParaRPr lang="ru-RU" sz="2400" b="1" dirty="0"/>
        </a:p>
      </dgm:t>
    </dgm:pt>
    <dgm:pt modelId="{028C3236-AE5B-4544-90F5-8E1B5397E6D1}" type="parTrans" cxnId="{CB53589B-9DB2-4592-B290-B4E3E84B49BC}">
      <dgm:prSet/>
      <dgm:spPr/>
      <dgm:t>
        <a:bodyPr/>
        <a:lstStyle/>
        <a:p>
          <a:endParaRPr lang="ru-RU" sz="2400" b="1"/>
        </a:p>
      </dgm:t>
    </dgm:pt>
    <dgm:pt modelId="{479DB793-68B5-43DD-8421-5F15D9DEBCB5}" type="sibTrans" cxnId="{CB53589B-9DB2-4592-B290-B4E3E84B49BC}">
      <dgm:prSet/>
      <dgm:spPr/>
      <dgm:t>
        <a:bodyPr/>
        <a:lstStyle/>
        <a:p>
          <a:endParaRPr lang="ru-RU" sz="2400" b="1"/>
        </a:p>
      </dgm:t>
    </dgm:pt>
    <dgm:pt modelId="{B1EF7C7E-A182-495D-B1A7-B4803A90B96C}">
      <dgm:prSet custT="1"/>
      <dgm:spPr/>
      <dgm:t>
        <a:bodyPr/>
        <a:lstStyle/>
        <a:p>
          <a:pPr rtl="0"/>
          <a:r>
            <a:rPr lang="ru-RU" sz="2400" b="1" dirty="0" smtClean="0"/>
            <a:t>11. Учебное пособие</a:t>
          </a:r>
          <a:endParaRPr lang="ru-RU" sz="2400" b="1" dirty="0"/>
        </a:p>
      </dgm:t>
    </dgm:pt>
    <dgm:pt modelId="{8D6BBA72-357F-474C-B6C2-D16E244F50F0}" type="parTrans" cxnId="{6DF31526-CE7E-4FBA-BC4A-C13D12976BD8}">
      <dgm:prSet/>
      <dgm:spPr/>
      <dgm:t>
        <a:bodyPr/>
        <a:lstStyle/>
        <a:p>
          <a:endParaRPr lang="ru-RU" sz="2400" b="1"/>
        </a:p>
      </dgm:t>
    </dgm:pt>
    <dgm:pt modelId="{C6720C1C-53E2-4968-8B74-7A91C68ECE78}" type="sibTrans" cxnId="{6DF31526-CE7E-4FBA-BC4A-C13D12976BD8}">
      <dgm:prSet/>
      <dgm:spPr/>
      <dgm:t>
        <a:bodyPr/>
        <a:lstStyle/>
        <a:p>
          <a:endParaRPr lang="ru-RU" sz="2400" b="1"/>
        </a:p>
      </dgm:t>
    </dgm:pt>
    <dgm:pt modelId="{C2FDA1C3-4176-4F2E-981F-93C8364958B7}">
      <dgm:prSet custT="1"/>
      <dgm:spPr/>
      <dgm:t>
        <a:bodyPr/>
        <a:lstStyle/>
        <a:p>
          <a:pPr rtl="0"/>
          <a:r>
            <a:rPr lang="ru-RU" sz="2400" b="1" dirty="0" smtClean="0"/>
            <a:t>12. Буклет</a:t>
          </a:r>
          <a:endParaRPr lang="ru-RU" sz="2400" b="1" dirty="0"/>
        </a:p>
      </dgm:t>
    </dgm:pt>
    <dgm:pt modelId="{62CBB48C-C79A-4B54-828B-5DDCCEC5EDF2}" type="parTrans" cxnId="{E243C167-EF06-4F11-93A3-19B95A13E52A}">
      <dgm:prSet/>
      <dgm:spPr/>
      <dgm:t>
        <a:bodyPr/>
        <a:lstStyle/>
        <a:p>
          <a:endParaRPr lang="ru-RU" sz="2400" b="1"/>
        </a:p>
      </dgm:t>
    </dgm:pt>
    <dgm:pt modelId="{0F435E03-F274-4CB4-A34F-6D81218CBB21}" type="sibTrans" cxnId="{E243C167-EF06-4F11-93A3-19B95A13E52A}">
      <dgm:prSet/>
      <dgm:spPr/>
      <dgm:t>
        <a:bodyPr/>
        <a:lstStyle/>
        <a:p>
          <a:endParaRPr lang="ru-RU" sz="2400" b="1"/>
        </a:p>
      </dgm:t>
    </dgm:pt>
    <dgm:pt modelId="{2FDD50DD-D66D-44F3-922F-3453C88744D4}">
      <dgm:prSet custT="1"/>
      <dgm:spPr/>
      <dgm:t>
        <a:bodyPr/>
        <a:lstStyle/>
        <a:p>
          <a:pPr rtl="0"/>
          <a:r>
            <a:rPr lang="ru-RU" sz="2400" b="1" dirty="0" smtClean="0"/>
            <a:t>13. Афиша </a:t>
          </a:r>
          <a:endParaRPr lang="ru-RU" sz="2400" b="1" dirty="0"/>
        </a:p>
      </dgm:t>
    </dgm:pt>
    <dgm:pt modelId="{7516641E-B177-4430-8577-07EBBFA054DA}" type="parTrans" cxnId="{974399BF-6B9A-4BB9-8FE9-BA54CF6939EE}">
      <dgm:prSet/>
      <dgm:spPr/>
      <dgm:t>
        <a:bodyPr/>
        <a:lstStyle/>
        <a:p>
          <a:endParaRPr lang="ru-RU" sz="2400" b="1"/>
        </a:p>
      </dgm:t>
    </dgm:pt>
    <dgm:pt modelId="{9974FF1B-5018-4DBB-A4AE-6580576BFC7E}" type="sibTrans" cxnId="{974399BF-6B9A-4BB9-8FE9-BA54CF6939EE}">
      <dgm:prSet/>
      <dgm:spPr/>
      <dgm:t>
        <a:bodyPr/>
        <a:lstStyle/>
        <a:p>
          <a:endParaRPr lang="ru-RU" sz="2400" b="1"/>
        </a:p>
      </dgm:t>
    </dgm:pt>
    <dgm:pt modelId="{6A7E3D49-0721-4B82-A3C6-7E3C77682D05}">
      <dgm:prSet custT="1"/>
      <dgm:spPr/>
      <dgm:t>
        <a:bodyPr/>
        <a:lstStyle/>
        <a:p>
          <a:pPr rtl="0"/>
          <a:r>
            <a:rPr lang="ru-RU" sz="2400" b="1" dirty="0" smtClean="0"/>
            <a:t>14. Устный журнал </a:t>
          </a:r>
          <a:endParaRPr lang="ru-RU" sz="2400" b="1" dirty="0"/>
        </a:p>
      </dgm:t>
    </dgm:pt>
    <dgm:pt modelId="{E4521EF8-008F-48E1-8B73-E1E583F806AA}" type="parTrans" cxnId="{2E9CED50-8F9C-4EA6-9EEF-9FA37B8CAB70}">
      <dgm:prSet/>
      <dgm:spPr/>
      <dgm:t>
        <a:bodyPr/>
        <a:lstStyle/>
        <a:p>
          <a:endParaRPr lang="ru-RU" sz="2400" b="1"/>
        </a:p>
      </dgm:t>
    </dgm:pt>
    <dgm:pt modelId="{56D471C5-7849-4E04-B4FE-018493A53522}" type="sibTrans" cxnId="{2E9CED50-8F9C-4EA6-9EEF-9FA37B8CAB70}">
      <dgm:prSet/>
      <dgm:spPr/>
      <dgm:t>
        <a:bodyPr/>
        <a:lstStyle/>
        <a:p>
          <a:endParaRPr lang="ru-RU" sz="2400" b="1"/>
        </a:p>
      </dgm:t>
    </dgm:pt>
    <dgm:pt modelId="{83F5431B-73CC-4FAB-A938-A8F18DA05254}">
      <dgm:prSet custT="1"/>
      <dgm:spPr/>
      <dgm:t>
        <a:bodyPr/>
        <a:lstStyle/>
        <a:p>
          <a:pPr rtl="0"/>
          <a:r>
            <a:rPr lang="ru-RU" sz="2400" b="1" dirty="0" smtClean="0"/>
            <a:t>15.Тематические выставки рисунков, поделок </a:t>
          </a:r>
          <a:endParaRPr lang="ru-RU" sz="2400" b="1" dirty="0"/>
        </a:p>
      </dgm:t>
    </dgm:pt>
    <dgm:pt modelId="{C0A85D05-6A5C-4834-8FE8-6A6CEEC9028E}" type="parTrans" cxnId="{E9BD9418-15E7-48FC-8642-90946F500485}">
      <dgm:prSet/>
      <dgm:spPr/>
      <dgm:t>
        <a:bodyPr/>
        <a:lstStyle/>
        <a:p>
          <a:endParaRPr lang="ru-RU" sz="2400" b="1"/>
        </a:p>
      </dgm:t>
    </dgm:pt>
    <dgm:pt modelId="{97083240-2268-48F5-B2B0-9030DC61E272}" type="sibTrans" cxnId="{E9BD9418-15E7-48FC-8642-90946F500485}">
      <dgm:prSet/>
      <dgm:spPr/>
      <dgm:t>
        <a:bodyPr/>
        <a:lstStyle/>
        <a:p>
          <a:endParaRPr lang="ru-RU" sz="2400" b="1"/>
        </a:p>
      </dgm:t>
    </dgm:pt>
    <dgm:pt modelId="{FAD712AD-EF02-4327-AF0A-5CDE2C89C74E}">
      <dgm:prSet custT="1"/>
      <dgm:spPr/>
      <dgm:t>
        <a:bodyPr/>
        <a:lstStyle/>
        <a:p>
          <a:pPr rtl="0"/>
          <a:r>
            <a:rPr lang="ru-RU" sz="2400" b="1" dirty="0" smtClean="0"/>
            <a:t>16. Диафильм</a:t>
          </a:r>
          <a:endParaRPr lang="ru-RU" sz="2400" b="1" dirty="0"/>
        </a:p>
      </dgm:t>
    </dgm:pt>
    <dgm:pt modelId="{60CFBC90-3AA8-4AB2-802E-26CFF7328DCC}" type="parTrans" cxnId="{815D0298-DEB8-4421-803E-3066DFAB3169}">
      <dgm:prSet/>
      <dgm:spPr/>
      <dgm:t>
        <a:bodyPr/>
        <a:lstStyle/>
        <a:p>
          <a:endParaRPr lang="ru-RU" sz="2400" b="1"/>
        </a:p>
      </dgm:t>
    </dgm:pt>
    <dgm:pt modelId="{C5E9EE13-AFE1-4E49-A857-A432C7AFA1A6}" type="sibTrans" cxnId="{815D0298-DEB8-4421-803E-3066DFAB3169}">
      <dgm:prSet/>
      <dgm:spPr/>
      <dgm:t>
        <a:bodyPr/>
        <a:lstStyle/>
        <a:p>
          <a:endParaRPr lang="ru-RU" sz="2400" b="1"/>
        </a:p>
      </dgm:t>
    </dgm:pt>
    <dgm:pt modelId="{A63669CF-AA32-4781-B21C-43429A044197}">
      <dgm:prSet custT="1"/>
      <dgm:spPr/>
      <dgm:t>
        <a:bodyPr/>
        <a:lstStyle/>
        <a:p>
          <a:pPr rtl="0"/>
          <a:r>
            <a:rPr lang="ru-RU" sz="2400" b="1" dirty="0" smtClean="0"/>
            <a:t>17. Набор открыток</a:t>
          </a:r>
          <a:endParaRPr lang="ru-RU" sz="2400" b="1" dirty="0"/>
        </a:p>
      </dgm:t>
    </dgm:pt>
    <dgm:pt modelId="{59295249-4649-491F-B637-CC5270F40BA5}" type="parTrans" cxnId="{372A9045-EB98-42BF-93C2-87C80691631D}">
      <dgm:prSet/>
      <dgm:spPr/>
      <dgm:t>
        <a:bodyPr/>
        <a:lstStyle/>
        <a:p>
          <a:endParaRPr lang="ru-RU" sz="2400" b="1"/>
        </a:p>
      </dgm:t>
    </dgm:pt>
    <dgm:pt modelId="{EE3E154D-E74C-44E2-8DBD-60ACCF33BC60}" type="sibTrans" cxnId="{372A9045-EB98-42BF-93C2-87C80691631D}">
      <dgm:prSet/>
      <dgm:spPr/>
      <dgm:t>
        <a:bodyPr/>
        <a:lstStyle/>
        <a:p>
          <a:endParaRPr lang="ru-RU" sz="2400" b="1"/>
        </a:p>
      </dgm:t>
    </dgm:pt>
    <dgm:pt modelId="{B106E5BE-A69E-4606-A4C3-5B19857714B0}">
      <dgm:prSet custT="1"/>
      <dgm:spPr/>
      <dgm:t>
        <a:bodyPr/>
        <a:lstStyle/>
        <a:p>
          <a:pPr rtl="0"/>
          <a:r>
            <a:rPr lang="ru-RU" sz="2400" b="1" dirty="0" smtClean="0"/>
            <a:t>18. Памятка</a:t>
          </a:r>
          <a:endParaRPr lang="ru-RU" sz="2400" b="1" dirty="0"/>
        </a:p>
      </dgm:t>
    </dgm:pt>
    <dgm:pt modelId="{31EBB6FE-4004-428F-9754-1727D44A2FFA}" type="parTrans" cxnId="{8274D991-7F90-4C12-8C14-069405E912FB}">
      <dgm:prSet/>
      <dgm:spPr/>
      <dgm:t>
        <a:bodyPr/>
        <a:lstStyle/>
        <a:p>
          <a:endParaRPr lang="ru-RU" sz="2400" b="1"/>
        </a:p>
      </dgm:t>
    </dgm:pt>
    <dgm:pt modelId="{ED518154-46F2-4CEF-A056-CD33714DC1A5}" type="sibTrans" cxnId="{8274D991-7F90-4C12-8C14-069405E912FB}">
      <dgm:prSet/>
      <dgm:spPr/>
      <dgm:t>
        <a:bodyPr/>
        <a:lstStyle/>
        <a:p>
          <a:endParaRPr lang="ru-RU" sz="2400" b="1"/>
        </a:p>
      </dgm:t>
    </dgm:pt>
    <dgm:pt modelId="{3996713F-F8AB-4D91-B93A-CCD309239946}">
      <dgm:prSet custT="1"/>
      <dgm:spPr/>
      <dgm:t>
        <a:bodyPr/>
        <a:lstStyle/>
        <a:p>
          <a:pPr rtl="0"/>
          <a:r>
            <a:rPr lang="ru-RU" sz="2400" b="1" dirty="0" smtClean="0"/>
            <a:t>19. Реклама</a:t>
          </a:r>
          <a:endParaRPr lang="ru-RU" sz="2400" b="1" dirty="0"/>
        </a:p>
      </dgm:t>
    </dgm:pt>
    <dgm:pt modelId="{411A2793-9F22-47E1-BF51-6C9C53A5A97D}" type="parTrans" cxnId="{331BA630-AC24-49F7-939F-5ED7EB1E0A7B}">
      <dgm:prSet/>
      <dgm:spPr/>
      <dgm:t>
        <a:bodyPr/>
        <a:lstStyle/>
        <a:p>
          <a:endParaRPr lang="ru-RU" sz="2400" b="1"/>
        </a:p>
      </dgm:t>
    </dgm:pt>
    <dgm:pt modelId="{846FC57E-D645-4E93-9898-EF731E644206}" type="sibTrans" cxnId="{331BA630-AC24-49F7-939F-5ED7EB1E0A7B}">
      <dgm:prSet/>
      <dgm:spPr/>
      <dgm:t>
        <a:bodyPr/>
        <a:lstStyle/>
        <a:p>
          <a:endParaRPr lang="ru-RU" sz="2400" b="1"/>
        </a:p>
      </dgm:t>
    </dgm:pt>
    <dgm:pt modelId="{ECDC00B2-E771-42DF-BC9A-EA8EDA3654B7}">
      <dgm:prSet custT="1"/>
      <dgm:spPr/>
      <dgm:t>
        <a:bodyPr/>
        <a:lstStyle/>
        <a:p>
          <a:pPr rtl="0"/>
          <a:r>
            <a:rPr lang="ru-RU" sz="2400" b="1" dirty="0" smtClean="0"/>
            <a:t>20. Плакат</a:t>
          </a:r>
          <a:endParaRPr lang="ru-RU" sz="2400" b="1" dirty="0"/>
        </a:p>
      </dgm:t>
    </dgm:pt>
    <dgm:pt modelId="{777B1658-51B8-4F78-9DE5-A5BA5D132AAE}" type="parTrans" cxnId="{332B026E-8C53-4317-9275-ED145484EC1B}">
      <dgm:prSet/>
      <dgm:spPr/>
      <dgm:t>
        <a:bodyPr/>
        <a:lstStyle/>
        <a:p>
          <a:endParaRPr lang="ru-RU" sz="2400" b="1"/>
        </a:p>
      </dgm:t>
    </dgm:pt>
    <dgm:pt modelId="{A9588084-0BD1-4675-914A-A0346D24F2C9}" type="sibTrans" cxnId="{332B026E-8C53-4317-9275-ED145484EC1B}">
      <dgm:prSet/>
      <dgm:spPr/>
      <dgm:t>
        <a:bodyPr/>
        <a:lstStyle/>
        <a:p>
          <a:endParaRPr lang="ru-RU" sz="2400" b="1"/>
        </a:p>
      </dgm:t>
    </dgm:pt>
    <dgm:pt modelId="{3C965F68-6C82-4FED-B7F1-B06B7A410FA7}">
      <dgm:prSet custT="1"/>
      <dgm:spPr/>
      <dgm:t>
        <a:bodyPr/>
        <a:lstStyle/>
        <a:p>
          <a:pPr rtl="0"/>
          <a:r>
            <a:rPr lang="ru-RU" sz="2400" b="1" dirty="0" smtClean="0"/>
            <a:t>21. Мероприятие</a:t>
          </a:r>
          <a:endParaRPr lang="ru-RU" sz="2400" b="1" dirty="0"/>
        </a:p>
      </dgm:t>
    </dgm:pt>
    <dgm:pt modelId="{DB11AC44-F51D-4327-8AF5-AA416DF9F962}" type="parTrans" cxnId="{C71C9C16-3EF3-4BB7-AC71-DF85AFC6C116}">
      <dgm:prSet/>
      <dgm:spPr/>
      <dgm:t>
        <a:bodyPr/>
        <a:lstStyle/>
        <a:p>
          <a:endParaRPr lang="ru-RU" sz="2400" b="1"/>
        </a:p>
      </dgm:t>
    </dgm:pt>
    <dgm:pt modelId="{81E2FE36-D8E1-4475-A51F-BDD7C53846B5}" type="sibTrans" cxnId="{C71C9C16-3EF3-4BB7-AC71-DF85AFC6C116}">
      <dgm:prSet/>
      <dgm:spPr/>
      <dgm:t>
        <a:bodyPr/>
        <a:lstStyle/>
        <a:p>
          <a:endParaRPr lang="ru-RU" sz="2400" b="1"/>
        </a:p>
      </dgm:t>
    </dgm:pt>
    <dgm:pt modelId="{56FA3E49-1CC9-47B4-842D-9A4A562B9A03}">
      <dgm:prSet custT="1"/>
      <dgm:spPr/>
      <dgm:t>
        <a:bodyPr/>
        <a:lstStyle/>
        <a:p>
          <a:pPr rtl="0"/>
          <a:r>
            <a:rPr lang="ru-RU" sz="2400" b="1" dirty="0" smtClean="0"/>
            <a:t>22. Раскладушка</a:t>
          </a:r>
          <a:endParaRPr lang="ru-RU" sz="2400" b="1" dirty="0"/>
        </a:p>
      </dgm:t>
    </dgm:pt>
    <dgm:pt modelId="{E4FF2798-25C8-46D9-B4D0-3DFD4BDBD6DD}" type="parTrans" cxnId="{ED4358B6-0A68-4D7A-A033-A7A265D64081}">
      <dgm:prSet/>
      <dgm:spPr/>
      <dgm:t>
        <a:bodyPr/>
        <a:lstStyle/>
        <a:p>
          <a:endParaRPr lang="ru-RU" sz="2400" b="1"/>
        </a:p>
      </dgm:t>
    </dgm:pt>
    <dgm:pt modelId="{E6F1245B-CF0A-491A-9806-D6E97D1B9107}" type="sibTrans" cxnId="{ED4358B6-0A68-4D7A-A033-A7A265D64081}">
      <dgm:prSet/>
      <dgm:spPr/>
      <dgm:t>
        <a:bodyPr/>
        <a:lstStyle/>
        <a:p>
          <a:endParaRPr lang="ru-RU" sz="2400" b="1"/>
        </a:p>
      </dgm:t>
    </dgm:pt>
    <dgm:pt modelId="{E8606D6C-5082-4085-91C8-96B997F8C9B4}">
      <dgm:prSet custT="1"/>
      <dgm:spPr/>
      <dgm:t>
        <a:bodyPr/>
        <a:lstStyle/>
        <a:p>
          <a:pPr rtl="0"/>
          <a:r>
            <a:rPr lang="ru-RU" sz="2400" b="1" dirty="0" smtClean="0"/>
            <a:t>23. Макет</a:t>
          </a:r>
          <a:endParaRPr lang="ru-RU" sz="2400" b="1" dirty="0"/>
        </a:p>
      </dgm:t>
    </dgm:pt>
    <dgm:pt modelId="{18CB1935-F041-4D9D-8943-B3AD7F503F7F}" type="parTrans" cxnId="{169A5783-0A61-4EA8-BDD3-ADE24D9EDA85}">
      <dgm:prSet/>
      <dgm:spPr/>
      <dgm:t>
        <a:bodyPr/>
        <a:lstStyle/>
        <a:p>
          <a:endParaRPr lang="ru-RU" sz="2400" b="1"/>
        </a:p>
      </dgm:t>
    </dgm:pt>
    <dgm:pt modelId="{605E3220-2870-4BEE-B0EE-D6128F659C3E}" type="sibTrans" cxnId="{169A5783-0A61-4EA8-BDD3-ADE24D9EDA85}">
      <dgm:prSet/>
      <dgm:spPr/>
      <dgm:t>
        <a:bodyPr/>
        <a:lstStyle/>
        <a:p>
          <a:endParaRPr lang="ru-RU" sz="2400" b="1"/>
        </a:p>
      </dgm:t>
    </dgm:pt>
    <dgm:pt modelId="{4671D6FE-67A1-4759-AFF8-A8595F9B7AD6}">
      <dgm:prSet custT="1"/>
      <dgm:spPr/>
      <dgm:t>
        <a:bodyPr/>
        <a:lstStyle/>
        <a:p>
          <a:pPr rtl="0"/>
          <a:r>
            <a:rPr lang="ru-RU" sz="2400" b="1" dirty="0" smtClean="0"/>
            <a:t>24. Модель</a:t>
          </a:r>
          <a:endParaRPr lang="ru-RU" sz="2400" b="1" dirty="0"/>
        </a:p>
      </dgm:t>
    </dgm:pt>
    <dgm:pt modelId="{36D51C1B-5572-43B0-9A8A-9C0A057812CB}" type="parTrans" cxnId="{594A4720-32B0-4E30-852F-C08BA4364864}">
      <dgm:prSet/>
      <dgm:spPr/>
      <dgm:t>
        <a:bodyPr/>
        <a:lstStyle/>
        <a:p>
          <a:endParaRPr lang="ru-RU" sz="2400" b="1"/>
        </a:p>
      </dgm:t>
    </dgm:pt>
    <dgm:pt modelId="{3C2F9077-74B6-4D57-A818-9D25A47D63B0}" type="sibTrans" cxnId="{594A4720-32B0-4E30-852F-C08BA4364864}">
      <dgm:prSet/>
      <dgm:spPr/>
      <dgm:t>
        <a:bodyPr/>
        <a:lstStyle/>
        <a:p>
          <a:endParaRPr lang="ru-RU" sz="2400" b="1"/>
        </a:p>
      </dgm:t>
    </dgm:pt>
    <dgm:pt modelId="{AEDA50A3-0F57-4A2F-B13C-709E87552931}">
      <dgm:prSet custT="1"/>
      <dgm:spPr/>
      <dgm:t>
        <a:bodyPr/>
        <a:lstStyle/>
        <a:p>
          <a:pPr rtl="0"/>
          <a:r>
            <a:rPr lang="ru-RU" sz="2400" b="1" dirty="0" smtClean="0"/>
            <a:t>25. Папка </a:t>
          </a:r>
          <a:endParaRPr lang="ru-RU" sz="2400" b="1" dirty="0"/>
        </a:p>
      </dgm:t>
    </dgm:pt>
    <dgm:pt modelId="{4A8DA9A9-1254-4A7A-AA04-F93BA1202000}" type="parTrans" cxnId="{16E56B7E-93B6-4A34-9146-4E6E8A12F83C}">
      <dgm:prSet/>
      <dgm:spPr/>
      <dgm:t>
        <a:bodyPr/>
        <a:lstStyle/>
        <a:p>
          <a:endParaRPr lang="ru-RU" sz="2400" b="1"/>
        </a:p>
      </dgm:t>
    </dgm:pt>
    <dgm:pt modelId="{4BB4657D-DDE0-47E0-B133-8B53490D7999}" type="sibTrans" cxnId="{16E56B7E-93B6-4A34-9146-4E6E8A12F83C}">
      <dgm:prSet/>
      <dgm:spPr/>
      <dgm:t>
        <a:bodyPr/>
        <a:lstStyle/>
        <a:p>
          <a:endParaRPr lang="ru-RU" sz="2400" b="1"/>
        </a:p>
      </dgm:t>
    </dgm:pt>
    <dgm:pt modelId="{71F02351-C49B-4A1E-AA51-A0D79AAAD403}">
      <dgm:prSet custT="1"/>
      <dgm:spPr/>
      <dgm:t>
        <a:bodyPr/>
        <a:lstStyle/>
        <a:p>
          <a:pPr rtl="0"/>
          <a:r>
            <a:rPr lang="ru-RU" sz="2400" b="1" dirty="0" smtClean="0"/>
            <a:t>26. Экскурсия</a:t>
          </a:r>
          <a:endParaRPr lang="ru-RU" sz="2400" b="1" dirty="0"/>
        </a:p>
      </dgm:t>
    </dgm:pt>
    <dgm:pt modelId="{22ADCFC3-9261-4FFC-A092-585F0AEF3D6A}" type="parTrans" cxnId="{710525C7-04B7-4280-AE9B-0CA2F06DB29C}">
      <dgm:prSet/>
      <dgm:spPr/>
      <dgm:t>
        <a:bodyPr/>
        <a:lstStyle/>
        <a:p>
          <a:endParaRPr lang="ru-RU" sz="2400" b="1"/>
        </a:p>
      </dgm:t>
    </dgm:pt>
    <dgm:pt modelId="{424092D5-8C29-4499-8169-A8FEDC5E2F4F}" type="sibTrans" cxnId="{710525C7-04B7-4280-AE9B-0CA2F06DB29C}">
      <dgm:prSet/>
      <dgm:spPr/>
      <dgm:t>
        <a:bodyPr/>
        <a:lstStyle/>
        <a:p>
          <a:endParaRPr lang="ru-RU" sz="2400" b="1"/>
        </a:p>
      </dgm:t>
    </dgm:pt>
    <dgm:pt modelId="{BF8D822E-3A4F-4F33-B4BB-633CCD23BC44}">
      <dgm:prSet custT="1"/>
      <dgm:spPr/>
      <dgm:t>
        <a:bodyPr/>
        <a:lstStyle/>
        <a:p>
          <a:pPr rtl="0"/>
          <a:endParaRPr lang="ru-RU" sz="2400" b="1" dirty="0"/>
        </a:p>
      </dgm:t>
    </dgm:pt>
    <dgm:pt modelId="{B0FF0606-3E48-461B-83AA-B8D6564CF686}" type="parTrans" cxnId="{F19FD82F-90CB-42F6-9885-6F13CED4E0BB}">
      <dgm:prSet/>
      <dgm:spPr/>
      <dgm:t>
        <a:bodyPr/>
        <a:lstStyle/>
        <a:p>
          <a:endParaRPr lang="ru-RU" sz="2400" b="1"/>
        </a:p>
      </dgm:t>
    </dgm:pt>
    <dgm:pt modelId="{7063B834-336A-4B3D-B020-5F11FD5AEAB7}" type="sibTrans" cxnId="{F19FD82F-90CB-42F6-9885-6F13CED4E0BB}">
      <dgm:prSet/>
      <dgm:spPr/>
      <dgm:t>
        <a:bodyPr/>
        <a:lstStyle/>
        <a:p>
          <a:endParaRPr lang="ru-RU" sz="2400" b="1"/>
        </a:p>
      </dgm:t>
    </dgm:pt>
    <dgm:pt modelId="{9A327D33-CBA1-47F3-BACC-55D00DCF24AD}" type="pres">
      <dgm:prSet presAssocID="{FB43B01D-A130-4DD6-9966-0DF05BC8925C}" presName="compositeShape" presStyleCnt="0">
        <dgm:presLayoutVars>
          <dgm:dir/>
          <dgm:resizeHandles/>
        </dgm:presLayoutVars>
      </dgm:prSet>
      <dgm:spPr/>
    </dgm:pt>
    <dgm:pt modelId="{9674B721-F4A3-4EA7-93A8-519BD1D63121}" type="pres">
      <dgm:prSet presAssocID="{FB43B01D-A130-4DD6-9966-0DF05BC8925C}" presName="pyramid" presStyleLbl="node1" presStyleIdx="0" presStyleCnt="1"/>
      <dgm:spPr/>
    </dgm:pt>
    <dgm:pt modelId="{F167B137-3AF4-4B85-A141-A2394B091BB9}" type="pres">
      <dgm:prSet presAssocID="{FB43B01D-A130-4DD6-9966-0DF05BC8925C}" presName="theList" presStyleCnt="0"/>
      <dgm:spPr/>
    </dgm:pt>
    <dgm:pt modelId="{B5945388-3ABE-426C-A4C2-71CFE4F01EE3}" type="pres">
      <dgm:prSet presAssocID="{090D37FB-6237-46FB-B5B5-B7768ECF21CC}" presName="aNode" presStyleLbl="fgAcc1" presStyleIdx="0" presStyleCnt="26">
        <dgm:presLayoutVars>
          <dgm:bulletEnabled val="1"/>
        </dgm:presLayoutVars>
      </dgm:prSet>
      <dgm:spPr/>
    </dgm:pt>
    <dgm:pt modelId="{14DC436B-B29E-4887-B75B-FD39B7050951}" type="pres">
      <dgm:prSet presAssocID="{090D37FB-6237-46FB-B5B5-B7768ECF21CC}" presName="aSpace" presStyleCnt="0"/>
      <dgm:spPr/>
    </dgm:pt>
    <dgm:pt modelId="{481AC2EE-FBBB-4974-8D4E-6CF9AB8996F7}" type="pres">
      <dgm:prSet presAssocID="{10F874FA-BA7D-4868-93CF-21D88C454B6F}" presName="aNode" presStyleLbl="fgAcc1" presStyleIdx="1" presStyleCnt="26">
        <dgm:presLayoutVars>
          <dgm:bulletEnabled val="1"/>
        </dgm:presLayoutVars>
      </dgm:prSet>
      <dgm:spPr/>
    </dgm:pt>
    <dgm:pt modelId="{041AF0F9-D4DC-43B4-B9CD-0A60E7218867}" type="pres">
      <dgm:prSet presAssocID="{10F874FA-BA7D-4868-93CF-21D88C454B6F}" presName="aSpace" presStyleCnt="0"/>
      <dgm:spPr/>
    </dgm:pt>
    <dgm:pt modelId="{DAA5DDB3-B51E-4320-84C9-DB7674A42311}" type="pres">
      <dgm:prSet presAssocID="{131FFAEA-EE2D-4F3A-AE5E-7F9EFB90B0B9}" presName="aNode" presStyleLbl="fgAcc1" presStyleIdx="2" presStyleCnt="26">
        <dgm:presLayoutVars>
          <dgm:bulletEnabled val="1"/>
        </dgm:presLayoutVars>
      </dgm:prSet>
      <dgm:spPr/>
    </dgm:pt>
    <dgm:pt modelId="{5B626446-3983-4425-9008-CDC1F2637062}" type="pres">
      <dgm:prSet presAssocID="{131FFAEA-EE2D-4F3A-AE5E-7F9EFB90B0B9}" presName="aSpace" presStyleCnt="0"/>
      <dgm:spPr/>
    </dgm:pt>
    <dgm:pt modelId="{E4DBADEC-FB60-4C1E-AB93-A37DB2F54CC8}" type="pres">
      <dgm:prSet presAssocID="{FBA777D0-EB7B-422E-993A-42B6CE6599EA}" presName="aNode" presStyleLbl="fgAcc1" presStyleIdx="3" presStyleCnt="26">
        <dgm:presLayoutVars>
          <dgm:bulletEnabled val="1"/>
        </dgm:presLayoutVars>
      </dgm:prSet>
      <dgm:spPr/>
    </dgm:pt>
    <dgm:pt modelId="{D83B44F9-E5D8-463F-8981-15687CB83199}" type="pres">
      <dgm:prSet presAssocID="{FBA777D0-EB7B-422E-993A-42B6CE6599EA}" presName="aSpace" presStyleCnt="0"/>
      <dgm:spPr/>
    </dgm:pt>
    <dgm:pt modelId="{6B0D0AEE-4D66-4A22-B80A-792AB81AC351}" type="pres">
      <dgm:prSet presAssocID="{753FF455-FDA2-4B3F-8240-75A50EB032DB}" presName="aNode" presStyleLbl="fgAcc1" presStyleIdx="4" presStyleCnt="26">
        <dgm:presLayoutVars>
          <dgm:bulletEnabled val="1"/>
        </dgm:presLayoutVars>
      </dgm:prSet>
      <dgm:spPr/>
    </dgm:pt>
    <dgm:pt modelId="{40843A7F-6260-47C2-AEDD-F906285FBBB6}" type="pres">
      <dgm:prSet presAssocID="{753FF455-FDA2-4B3F-8240-75A50EB032DB}" presName="aSpace" presStyleCnt="0"/>
      <dgm:spPr/>
    </dgm:pt>
    <dgm:pt modelId="{634F0223-107E-487D-8D7F-29358D63870C}" type="pres">
      <dgm:prSet presAssocID="{24C1BA6C-C5C1-42FF-B900-1727E7FDBA23}" presName="aNode" presStyleLbl="fgAcc1" presStyleIdx="5" presStyleCnt="26">
        <dgm:presLayoutVars>
          <dgm:bulletEnabled val="1"/>
        </dgm:presLayoutVars>
      </dgm:prSet>
      <dgm:spPr/>
    </dgm:pt>
    <dgm:pt modelId="{3A588094-A102-4077-841A-469B48FF976E}" type="pres">
      <dgm:prSet presAssocID="{24C1BA6C-C5C1-42FF-B900-1727E7FDBA23}" presName="aSpace" presStyleCnt="0"/>
      <dgm:spPr/>
    </dgm:pt>
    <dgm:pt modelId="{61193FB0-EAC8-4DC9-92F6-803CCC150FD1}" type="pres">
      <dgm:prSet presAssocID="{D31FD13F-70DF-49D1-A19D-4C2E50D66869}" presName="aNode" presStyleLbl="fgAcc1" presStyleIdx="6" presStyleCnt="26">
        <dgm:presLayoutVars>
          <dgm:bulletEnabled val="1"/>
        </dgm:presLayoutVars>
      </dgm:prSet>
      <dgm:spPr/>
    </dgm:pt>
    <dgm:pt modelId="{3E66C45E-45D8-4163-A24D-620034996925}" type="pres">
      <dgm:prSet presAssocID="{D31FD13F-70DF-49D1-A19D-4C2E50D66869}" presName="aSpace" presStyleCnt="0"/>
      <dgm:spPr/>
    </dgm:pt>
    <dgm:pt modelId="{92FB32B3-7606-4E68-A9DE-D4F0771B72A7}" type="pres">
      <dgm:prSet presAssocID="{2941790A-8AFF-4EC7-B89E-6FBB2D84BD3E}" presName="aNode" presStyleLbl="fgAcc1" presStyleIdx="7" presStyleCnt="26">
        <dgm:presLayoutVars>
          <dgm:bulletEnabled val="1"/>
        </dgm:presLayoutVars>
      </dgm:prSet>
      <dgm:spPr/>
    </dgm:pt>
    <dgm:pt modelId="{25EFB8BF-A350-467A-AC52-974B0D5E6D7D}" type="pres">
      <dgm:prSet presAssocID="{2941790A-8AFF-4EC7-B89E-6FBB2D84BD3E}" presName="aSpace" presStyleCnt="0"/>
      <dgm:spPr/>
    </dgm:pt>
    <dgm:pt modelId="{BF7F0EBD-8689-4D5A-96FA-707CDCA7214D}" type="pres">
      <dgm:prSet presAssocID="{595471B4-FDA6-43CB-9EED-3F4DD03ABAC8}" presName="aNode" presStyleLbl="fgAcc1" presStyleIdx="8" presStyleCnt="26">
        <dgm:presLayoutVars>
          <dgm:bulletEnabled val="1"/>
        </dgm:presLayoutVars>
      </dgm:prSet>
      <dgm:spPr/>
    </dgm:pt>
    <dgm:pt modelId="{AD34BC10-008A-4F69-843F-8E48F3E06D17}" type="pres">
      <dgm:prSet presAssocID="{595471B4-FDA6-43CB-9EED-3F4DD03ABAC8}" presName="aSpace" presStyleCnt="0"/>
      <dgm:spPr/>
    </dgm:pt>
    <dgm:pt modelId="{8DCF5733-89F1-4849-8E66-0386597B65A2}" type="pres">
      <dgm:prSet presAssocID="{B1EF7C7E-A182-495D-B1A7-B4803A90B96C}" presName="aNode" presStyleLbl="fgAcc1" presStyleIdx="9" presStyleCnt="26">
        <dgm:presLayoutVars>
          <dgm:bulletEnabled val="1"/>
        </dgm:presLayoutVars>
      </dgm:prSet>
      <dgm:spPr/>
    </dgm:pt>
    <dgm:pt modelId="{44D8F34B-EBB1-4F65-9146-B61503D4636D}" type="pres">
      <dgm:prSet presAssocID="{B1EF7C7E-A182-495D-B1A7-B4803A90B96C}" presName="aSpace" presStyleCnt="0"/>
      <dgm:spPr/>
    </dgm:pt>
    <dgm:pt modelId="{68E8E272-A752-41DD-AB0A-2F0530709AC0}" type="pres">
      <dgm:prSet presAssocID="{C2FDA1C3-4176-4F2E-981F-93C8364958B7}" presName="aNode" presStyleLbl="fgAcc1" presStyleIdx="10" presStyleCnt="26">
        <dgm:presLayoutVars>
          <dgm:bulletEnabled val="1"/>
        </dgm:presLayoutVars>
      </dgm:prSet>
      <dgm:spPr/>
    </dgm:pt>
    <dgm:pt modelId="{6584DEB7-B044-4CB9-AD08-3B996AC1CC95}" type="pres">
      <dgm:prSet presAssocID="{C2FDA1C3-4176-4F2E-981F-93C8364958B7}" presName="aSpace" presStyleCnt="0"/>
      <dgm:spPr/>
    </dgm:pt>
    <dgm:pt modelId="{EB828473-5A3F-4CE4-9FD5-D1C7158C1238}" type="pres">
      <dgm:prSet presAssocID="{2FDD50DD-D66D-44F3-922F-3453C88744D4}" presName="aNode" presStyleLbl="fgAcc1" presStyleIdx="11" presStyleCnt="26">
        <dgm:presLayoutVars>
          <dgm:bulletEnabled val="1"/>
        </dgm:presLayoutVars>
      </dgm:prSet>
      <dgm:spPr/>
    </dgm:pt>
    <dgm:pt modelId="{D000A85F-92C9-4F8B-8E33-43121ECF845B}" type="pres">
      <dgm:prSet presAssocID="{2FDD50DD-D66D-44F3-922F-3453C88744D4}" presName="aSpace" presStyleCnt="0"/>
      <dgm:spPr/>
    </dgm:pt>
    <dgm:pt modelId="{68D1A2E5-3AD1-4C16-999F-58AAA7A0C048}" type="pres">
      <dgm:prSet presAssocID="{6A7E3D49-0721-4B82-A3C6-7E3C77682D05}" presName="aNode" presStyleLbl="fgAcc1" presStyleIdx="12" presStyleCnt="26">
        <dgm:presLayoutVars>
          <dgm:bulletEnabled val="1"/>
        </dgm:presLayoutVars>
      </dgm:prSet>
      <dgm:spPr/>
    </dgm:pt>
    <dgm:pt modelId="{634BF9E1-FD46-4F46-8AB4-1843AD35BF47}" type="pres">
      <dgm:prSet presAssocID="{6A7E3D49-0721-4B82-A3C6-7E3C77682D05}" presName="aSpace" presStyleCnt="0"/>
      <dgm:spPr/>
    </dgm:pt>
    <dgm:pt modelId="{089A1303-9BDD-42B2-8F00-31EEC5F6156C}" type="pres">
      <dgm:prSet presAssocID="{83F5431B-73CC-4FAB-A938-A8F18DA05254}" presName="aNode" presStyleLbl="fgAcc1" presStyleIdx="13" presStyleCnt="26">
        <dgm:presLayoutVars>
          <dgm:bulletEnabled val="1"/>
        </dgm:presLayoutVars>
      </dgm:prSet>
      <dgm:spPr/>
    </dgm:pt>
    <dgm:pt modelId="{DA338E54-5CCE-4B4D-86D7-20AEC851F696}" type="pres">
      <dgm:prSet presAssocID="{83F5431B-73CC-4FAB-A938-A8F18DA05254}" presName="aSpace" presStyleCnt="0"/>
      <dgm:spPr/>
    </dgm:pt>
    <dgm:pt modelId="{4CB98DE0-081E-4A6A-9E49-ADFA15BA2C3C}" type="pres">
      <dgm:prSet presAssocID="{FAD712AD-EF02-4327-AF0A-5CDE2C89C74E}" presName="aNode" presStyleLbl="fgAcc1" presStyleIdx="14" presStyleCnt="26">
        <dgm:presLayoutVars>
          <dgm:bulletEnabled val="1"/>
        </dgm:presLayoutVars>
      </dgm:prSet>
      <dgm:spPr/>
    </dgm:pt>
    <dgm:pt modelId="{7C2DB2DD-1974-4A01-9EE8-C1A01F19A658}" type="pres">
      <dgm:prSet presAssocID="{FAD712AD-EF02-4327-AF0A-5CDE2C89C74E}" presName="aSpace" presStyleCnt="0"/>
      <dgm:spPr/>
    </dgm:pt>
    <dgm:pt modelId="{136F5A7D-C62D-4AD0-B1D9-A6F3A9858294}" type="pres">
      <dgm:prSet presAssocID="{A63669CF-AA32-4781-B21C-43429A044197}" presName="aNode" presStyleLbl="fgAcc1" presStyleIdx="15" presStyleCnt="26">
        <dgm:presLayoutVars>
          <dgm:bulletEnabled val="1"/>
        </dgm:presLayoutVars>
      </dgm:prSet>
      <dgm:spPr/>
    </dgm:pt>
    <dgm:pt modelId="{548F8BF2-E3E8-4880-A387-5E3E734DE82B}" type="pres">
      <dgm:prSet presAssocID="{A63669CF-AA32-4781-B21C-43429A044197}" presName="aSpace" presStyleCnt="0"/>
      <dgm:spPr/>
    </dgm:pt>
    <dgm:pt modelId="{97ADE5B4-18EA-4A0D-99A1-F962F5650C7D}" type="pres">
      <dgm:prSet presAssocID="{B106E5BE-A69E-4606-A4C3-5B19857714B0}" presName="aNode" presStyleLbl="fgAcc1" presStyleIdx="16" presStyleCnt="26">
        <dgm:presLayoutVars>
          <dgm:bulletEnabled val="1"/>
        </dgm:presLayoutVars>
      </dgm:prSet>
      <dgm:spPr/>
    </dgm:pt>
    <dgm:pt modelId="{30950FE1-6466-4771-AC5D-E9365573DC68}" type="pres">
      <dgm:prSet presAssocID="{B106E5BE-A69E-4606-A4C3-5B19857714B0}" presName="aSpace" presStyleCnt="0"/>
      <dgm:spPr/>
    </dgm:pt>
    <dgm:pt modelId="{E9B8D4A0-FCCE-4974-8D35-1CABB668DFB4}" type="pres">
      <dgm:prSet presAssocID="{3996713F-F8AB-4D91-B93A-CCD309239946}" presName="aNode" presStyleLbl="fgAcc1" presStyleIdx="17" presStyleCnt="26">
        <dgm:presLayoutVars>
          <dgm:bulletEnabled val="1"/>
        </dgm:presLayoutVars>
      </dgm:prSet>
      <dgm:spPr/>
    </dgm:pt>
    <dgm:pt modelId="{BC7F4253-1301-42D5-8168-6FA4E0E624DD}" type="pres">
      <dgm:prSet presAssocID="{3996713F-F8AB-4D91-B93A-CCD309239946}" presName="aSpace" presStyleCnt="0"/>
      <dgm:spPr/>
    </dgm:pt>
    <dgm:pt modelId="{78562F81-633D-432B-82B3-46E744DF37C2}" type="pres">
      <dgm:prSet presAssocID="{ECDC00B2-E771-42DF-BC9A-EA8EDA3654B7}" presName="aNode" presStyleLbl="fgAcc1" presStyleIdx="18" presStyleCnt="26">
        <dgm:presLayoutVars>
          <dgm:bulletEnabled val="1"/>
        </dgm:presLayoutVars>
      </dgm:prSet>
      <dgm:spPr/>
    </dgm:pt>
    <dgm:pt modelId="{1050060C-4B70-43AA-87D1-DADD611F6D72}" type="pres">
      <dgm:prSet presAssocID="{ECDC00B2-E771-42DF-BC9A-EA8EDA3654B7}" presName="aSpace" presStyleCnt="0"/>
      <dgm:spPr/>
    </dgm:pt>
    <dgm:pt modelId="{A5F5A1A1-0980-45E5-ACDD-309F874DD213}" type="pres">
      <dgm:prSet presAssocID="{3C965F68-6C82-4FED-B7F1-B06B7A410FA7}" presName="aNode" presStyleLbl="fgAcc1" presStyleIdx="19" presStyleCnt="26">
        <dgm:presLayoutVars>
          <dgm:bulletEnabled val="1"/>
        </dgm:presLayoutVars>
      </dgm:prSet>
      <dgm:spPr/>
    </dgm:pt>
    <dgm:pt modelId="{95AC73A9-9A8B-4C4A-9BE8-36E60CB8B149}" type="pres">
      <dgm:prSet presAssocID="{3C965F68-6C82-4FED-B7F1-B06B7A410FA7}" presName="aSpace" presStyleCnt="0"/>
      <dgm:spPr/>
    </dgm:pt>
    <dgm:pt modelId="{78DB4D85-EA2B-492B-AD0A-D0B285135F17}" type="pres">
      <dgm:prSet presAssocID="{56FA3E49-1CC9-47B4-842D-9A4A562B9A03}" presName="aNode" presStyleLbl="fgAcc1" presStyleIdx="20" presStyleCnt="26">
        <dgm:presLayoutVars>
          <dgm:bulletEnabled val="1"/>
        </dgm:presLayoutVars>
      </dgm:prSet>
      <dgm:spPr/>
    </dgm:pt>
    <dgm:pt modelId="{75A7EE53-F878-421A-809F-1D4CF691CA25}" type="pres">
      <dgm:prSet presAssocID="{56FA3E49-1CC9-47B4-842D-9A4A562B9A03}" presName="aSpace" presStyleCnt="0"/>
      <dgm:spPr/>
    </dgm:pt>
    <dgm:pt modelId="{9A286CC9-37B2-43AC-95A4-ABB26E3794BD}" type="pres">
      <dgm:prSet presAssocID="{E8606D6C-5082-4085-91C8-96B997F8C9B4}" presName="aNode" presStyleLbl="fgAcc1" presStyleIdx="21" presStyleCnt="26">
        <dgm:presLayoutVars>
          <dgm:bulletEnabled val="1"/>
        </dgm:presLayoutVars>
      </dgm:prSet>
      <dgm:spPr/>
    </dgm:pt>
    <dgm:pt modelId="{6A0E1912-2DFC-4FAE-9B1D-294C165CA4D3}" type="pres">
      <dgm:prSet presAssocID="{E8606D6C-5082-4085-91C8-96B997F8C9B4}" presName="aSpace" presStyleCnt="0"/>
      <dgm:spPr/>
    </dgm:pt>
    <dgm:pt modelId="{997ACFDD-9D13-4C32-BA6E-668576876C66}" type="pres">
      <dgm:prSet presAssocID="{4671D6FE-67A1-4759-AFF8-A8595F9B7AD6}" presName="aNode" presStyleLbl="fgAcc1" presStyleIdx="22" presStyleCnt="26">
        <dgm:presLayoutVars>
          <dgm:bulletEnabled val="1"/>
        </dgm:presLayoutVars>
      </dgm:prSet>
      <dgm:spPr/>
    </dgm:pt>
    <dgm:pt modelId="{608EAF78-8735-4E60-AD68-A6892750B1CA}" type="pres">
      <dgm:prSet presAssocID="{4671D6FE-67A1-4759-AFF8-A8595F9B7AD6}" presName="aSpace" presStyleCnt="0"/>
      <dgm:spPr/>
    </dgm:pt>
    <dgm:pt modelId="{B292C3E8-7A82-45AB-8AD1-BAFCB4ED77E1}" type="pres">
      <dgm:prSet presAssocID="{AEDA50A3-0F57-4A2F-B13C-709E87552931}" presName="aNode" presStyleLbl="fgAcc1" presStyleIdx="23" presStyleCnt="26">
        <dgm:presLayoutVars>
          <dgm:bulletEnabled val="1"/>
        </dgm:presLayoutVars>
      </dgm:prSet>
      <dgm:spPr/>
    </dgm:pt>
    <dgm:pt modelId="{49E787D6-509A-4DEA-826A-59E1A0FF12EB}" type="pres">
      <dgm:prSet presAssocID="{AEDA50A3-0F57-4A2F-B13C-709E87552931}" presName="aSpace" presStyleCnt="0"/>
      <dgm:spPr/>
    </dgm:pt>
    <dgm:pt modelId="{D0BEE4C4-8C55-4D6F-8C41-E1E16BFF6732}" type="pres">
      <dgm:prSet presAssocID="{71F02351-C49B-4A1E-AA51-A0D79AAAD403}" presName="aNode" presStyleLbl="fgAcc1" presStyleIdx="24" presStyleCnt="26">
        <dgm:presLayoutVars>
          <dgm:bulletEnabled val="1"/>
        </dgm:presLayoutVars>
      </dgm:prSet>
      <dgm:spPr/>
    </dgm:pt>
    <dgm:pt modelId="{A1221439-4797-417B-87DC-4D571F2714E4}" type="pres">
      <dgm:prSet presAssocID="{71F02351-C49B-4A1E-AA51-A0D79AAAD403}" presName="aSpace" presStyleCnt="0"/>
      <dgm:spPr/>
    </dgm:pt>
    <dgm:pt modelId="{26C4ED2A-F70B-41B4-8812-B2EB5082F1A0}" type="pres">
      <dgm:prSet presAssocID="{BF8D822E-3A4F-4F33-B4BB-633CCD23BC44}" presName="aNode" presStyleLbl="fgAcc1" presStyleIdx="25" presStyleCnt="26">
        <dgm:presLayoutVars>
          <dgm:bulletEnabled val="1"/>
        </dgm:presLayoutVars>
      </dgm:prSet>
      <dgm:spPr/>
    </dgm:pt>
    <dgm:pt modelId="{80D2172E-4E00-4CE4-BECC-2077E117BAFE}" type="pres">
      <dgm:prSet presAssocID="{BF8D822E-3A4F-4F33-B4BB-633CCD23BC44}" presName="aSpace" presStyleCnt="0"/>
      <dgm:spPr/>
    </dgm:pt>
  </dgm:ptLst>
  <dgm:cxnLst>
    <dgm:cxn modelId="{724E1584-8E72-4202-858B-17C183144323}" type="presOf" srcId="{595471B4-FDA6-43CB-9EED-3F4DD03ABAC8}" destId="{BF7F0EBD-8689-4D5A-96FA-707CDCA7214D}" srcOrd="0" destOrd="0" presId="urn:microsoft.com/office/officeart/2005/8/layout/pyramid2"/>
    <dgm:cxn modelId="{CB53589B-9DB2-4592-B290-B4E3E84B49BC}" srcId="{FB43B01D-A130-4DD6-9966-0DF05BC8925C}" destId="{595471B4-FDA6-43CB-9EED-3F4DD03ABAC8}" srcOrd="8" destOrd="0" parTransId="{028C3236-AE5B-4544-90F5-8E1B5397E6D1}" sibTransId="{479DB793-68B5-43DD-8421-5F15D9DEBCB5}"/>
    <dgm:cxn modelId="{4B2DA5A1-E027-4E8D-9839-E00F4AC3FD99}" srcId="{FB43B01D-A130-4DD6-9966-0DF05BC8925C}" destId="{24C1BA6C-C5C1-42FF-B900-1727E7FDBA23}" srcOrd="5" destOrd="0" parTransId="{B5F144C2-7B1D-48C5-8F16-406261E29FBC}" sibTransId="{2D7402FD-2F0F-44EE-A14A-7777E2854D7D}"/>
    <dgm:cxn modelId="{A6168BD5-A878-4AB7-937F-3CA19D19EFD2}" type="presOf" srcId="{D31FD13F-70DF-49D1-A19D-4C2E50D66869}" destId="{61193FB0-EAC8-4DC9-92F6-803CCC150FD1}" srcOrd="0" destOrd="0" presId="urn:microsoft.com/office/officeart/2005/8/layout/pyramid2"/>
    <dgm:cxn modelId="{C71C9C16-3EF3-4BB7-AC71-DF85AFC6C116}" srcId="{FB43B01D-A130-4DD6-9966-0DF05BC8925C}" destId="{3C965F68-6C82-4FED-B7F1-B06B7A410FA7}" srcOrd="19" destOrd="0" parTransId="{DB11AC44-F51D-4327-8AF5-AA416DF9F962}" sibTransId="{81E2FE36-D8E1-4475-A51F-BDD7C53846B5}"/>
    <dgm:cxn modelId="{331BA630-AC24-49F7-939F-5ED7EB1E0A7B}" srcId="{FB43B01D-A130-4DD6-9966-0DF05BC8925C}" destId="{3996713F-F8AB-4D91-B93A-CCD309239946}" srcOrd="17" destOrd="0" parTransId="{411A2793-9F22-47E1-BF51-6C9C53A5A97D}" sibTransId="{846FC57E-D645-4E93-9898-EF731E644206}"/>
    <dgm:cxn modelId="{A3662F70-806E-46EF-9B7D-2D8E1B469FF6}" type="presOf" srcId="{FB43B01D-A130-4DD6-9966-0DF05BC8925C}" destId="{9A327D33-CBA1-47F3-BACC-55D00DCF24AD}" srcOrd="0" destOrd="0" presId="urn:microsoft.com/office/officeart/2005/8/layout/pyramid2"/>
    <dgm:cxn modelId="{E985C397-78CF-4BCB-9924-4887EF7C7FA2}" type="presOf" srcId="{C2FDA1C3-4176-4F2E-981F-93C8364958B7}" destId="{68E8E272-A752-41DD-AB0A-2F0530709AC0}" srcOrd="0" destOrd="0" presId="urn:microsoft.com/office/officeart/2005/8/layout/pyramid2"/>
    <dgm:cxn modelId="{1797E3AD-B1A6-41A2-9807-C0AE66490451}" srcId="{FB43B01D-A130-4DD6-9966-0DF05BC8925C}" destId="{090D37FB-6237-46FB-B5B5-B7768ECF21CC}" srcOrd="0" destOrd="0" parTransId="{3554D6F2-D709-4A8D-AEBC-D24FA812088C}" sibTransId="{89D6BE20-162F-42BD-B128-AD768E2AFE7F}"/>
    <dgm:cxn modelId="{E9BD9418-15E7-48FC-8642-90946F500485}" srcId="{FB43B01D-A130-4DD6-9966-0DF05BC8925C}" destId="{83F5431B-73CC-4FAB-A938-A8F18DA05254}" srcOrd="13" destOrd="0" parTransId="{C0A85D05-6A5C-4834-8FE8-6A6CEEC9028E}" sibTransId="{97083240-2268-48F5-B2B0-9030DC61E272}"/>
    <dgm:cxn modelId="{6DF31526-CE7E-4FBA-BC4A-C13D12976BD8}" srcId="{FB43B01D-A130-4DD6-9966-0DF05BC8925C}" destId="{B1EF7C7E-A182-495D-B1A7-B4803A90B96C}" srcOrd="9" destOrd="0" parTransId="{8D6BBA72-357F-474C-B6C2-D16E244F50F0}" sibTransId="{C6720C1C-53E2-4968-8B74-7A91C68ECE78}"/>
    <dgm:cxn modelId="{2E9CED50-8F9C-4EA6-9EEF-9FA37B8CAB70}" srcId="{FB43B01D-A130-4DD6-9966-0DF05BC8925C}" destId="{6A7E3D49-0721-4B82-A3C6-7E3C77682D05}" srcOrd="12" destOrd="0" parTransId="{E4521EF8-008F-48E1-8B73-E1E583F806AA}" sibTransId="{56D471C5-7849-4E04-B4FE-018493A53522}"/>
    <dgm:cxn modelId="{8F37374B-785E-47CA-A43D-5A26AF617075}" type="presOf" srcId="{71F02351-C49B-4A1E-AA51-A0D79AAAD403}" destId="{D0BEE4C4-8C55-4D6F-8C41-E1E16BFF6732}" srcOrd="0" destOrd="0" presId="urn:microsoft.com/office/officeart/2005/8/layout/pyramid2"/>
    <dgm:cxn modelId="{E243C167-EF06-4F11-93A3-19B95A13E52A}" srcId="{FB43B01D-A130-4DD6-9966-0DF05BC8925C}" destId="{C2FDA1C3-4176-4F2E-981F-93C8364958B7}" srcOrd="10" destOrd="0" parTransId="{62CBB48C-C79A-4B54-828B-5DDCCEC5EDF2}" sibTransId="{0F435E03-F274-4CB4-A34F-6D81218CBB21}"/>
    <dgm:cxn modelId="{39702740-3B97-47C9-B259-01F8EC15C07E}" type="presOf" srcId="{BF8D822E-3A4F-4F33-B4BB-633CCD23BC44}" destId="{26C4ED2A-F70B-41B4-8812-B2EB5082F1A0}" srcOrd="0" destOrd="0" presId="urn:microsoft.com/office/officeart/2005/8/layout/pyramid2"/>
    <dgm:cxn modelId="{16E56B7E-93B6-4A34-9146-4E6E8A12F83C}" srcId="{FB43B01D-A130-4DD6-9966-0DF05BC8925C}" destId="{AEDA50A3-0F57-4A2F-B13C-709E87552931}" srcOrd="23" destOrd="0" parTransId="{4A8DA9A9-1254-4A7A-AA04-F93BA1202000}" sibTransId="{4BB4657D-DDE0-47E0-B133-8B53490D7999}"/>
    <dgm:cxn modelId="{815D0298-DEB8-4421-803E-3066DFAB3169}" srcId="{FB43B01D-A130-4DD6-9966-0DF05BC8925C}" destId="{FAD712AD-EF02-4327-AF0A-5CDE2C89C74E}" srcOrd="14" destOrd="0" parTransId="{60CFBC90-3AA8-4AB2-802E-26CFF7328DCC}" sibTransId="{C5E9EE13-AFE1-4E49-A857-A432C7AFA1A6}"/>
    <dgm:cxn modelId="{7E5B09AD-47AA-4256-9A06-6F8A6D58A241}" type="presOf" srcId="{B106E5BE-A69E-4606-A4C3-5B19857714B0}" destId="{97ADE5B4-18EA-4A0D-99A1-F962F5650C7D}" srcOrd="0" destOrd="0" presId="urn:microsoft.com/office/officeart/2005/8/layout/pyramid2"/>
    <dgm:cxn modelId="{594A4720-32B0-4E30-852F-C08BA4364864}" srcId="{FB43B01D-A130-4DD6-9966-0DF05BC8925C}" destId="{4671D6FE-67A1-4759-AFF8-A8595F9B7AD6}" srcOrd="22" destOrd="0" parTransId="{36D51C1B-5572-43B0-9A8A-9C0A057812CB}" sibTransId="{3C2F9077-74B6-4D57-A818-9D25A47D63B0}"/>
    <dgm:cxn modelId="{33670E54-CE3E-4499-8BDB-1CE5D70BCB4B}" type="presOf" srcId="{FBA777D0-EB7B-422E-993A-42B6CE6599EA}" destId="{E4DBADEC-FB60-4C1E-AB93-A37DB2F54CC8}" srcOrd="0" destOrd="0" presId="urn:microsoft.com/office/officeart/2005/8/layout/pyramid2"/>
    <dgm:cxn modelId="{079C2337-10A9-426B-9171-94DEA21859B3}" srcId="{FB43B01D-A130-4DD6-9966-0DF05BC8925C}" destId="{131FFAEA-EE2D-4F3A-AE5E-7F9EFB90B0B9}" srcOrd="2" destOrd="0" parTransId="{43430951-1A9F-4501-9B59-26FD5A30C6AE}" sibTransId="{4708CF77-310E-4ACF-B144-E6F52F840746}"/>
    <dgm:cxn modelId="{8088F78F-6D7F-4BD0-B5E4-51D27D497DB2}" type="presOf" srcId="{FAD712AD-EF02-4327-AF0A-5CDE2C89C74E}" destId="{4CB98DE0-081E-4A6A-9E49-ADFA15BA2C3C}" srcOrd="0" destOrd="0" presId="urn:microsoft.com/office/officeart/2005/8/layout/pyramid2"/>
    <dgm:cxn modelId="{4AE18642-46E4-4ABB-9A6D-469CDB066CF8}" type="presOf" srcId="{A63669CF-AA32-4781-B21C-43429A044197}" destId="{136F5A7D-C62D-4AD0-B1D9-A6F3A9858294}" srcOrd="0" destOrd="0" presId="urn:microsoft.com/office/officeart/2005/8/layout/pyramid2"/>
    <dgm:cxn modelId="{3A547224-85B4-4B94-A46B-87578B6B3B7C}" type="presOf" srcId="{6A7E3D49-0721-4B82-A3C6-7E3C77682D05}" destId="{68D1A2E5-3AD1-4C16-999F-58AAA7A0C048}" srcOrd="0" destOrd="0" presId="urn:microsoft.com/office/officeart/2005/8/layout/pyramid2"/>
    <dgm:cxn modelId="{D4AC15A2-AEAD-4C56-8693-FB2316BC7786}" type="presOf" srcId="{ECDC00B2-E771-42DF-BC9A-EA8EDA3654B7}" destId="{78562F81-633D-432B-82B3-46E744DF37C2}" srcOrd="0" destOrd="0" presId="urn:microsoft.com/office/officeart/2005/8/layout/pyramid2"/>
    <dgm:cxn modelId="{8F66440C-AF0F-4FB7-8E67-251852092D7D}" type="presOf" srcId="{131FFAEA-EE2D-4F3A-AE5E-7F9EFB90B0B9}" destId="{DAA5DDB3-B51E-4320-84C9-DB7674A42311}" srcOrd="0" destOrd="0" presId="urn:microsoft.com/office/officeart/2005/8/layout/pyramid2"/>
    <dgm:cxn modelId="{D9D1ED34-AF6B-4ED4-A128-896F30E510DD}" type="presOf" srcId="{10F874FA-BA7D-4868-93CF-21D88C454B6F}" destId="{481AC2EE-FBBB-4974-8D4E-6CF9AB8996F7}" srcOrd="0" destOrd="0" presId="urn:microsoft.com/office/officeart/2005/8/layout/pyramid2"/>
    <dgm:cxn modelId="{8274D991-7F90-4C12-8C14-069405E912FB}" srcId="{FB43B01D-A130-4DD6-9966-0DF05BC8925C}" destId="{B106E5BE-A69E-4606-A4C3-5B19857714B0}" srcOrd="16" destOrd="0" parTransId="{31EBB6FE-4004-428F-9754-1727D44A2FFA}" sibTransId="{ED518154-46F2-4CEF-A056-CD33714DC1A5}"/>
    <dgm:cxn modelId="{7193250B-0A88-4921-A916-0E9939C9E3C5}" srcId="{FB43B01D-A130-4DD6-9966-0DF05BC8925C}" destId="{D31FD13F-70DF-49D1-A19D-4C2E50D66869}" srcOrd="6" destOrd="0" parTransId="{28364CC9-9E72-455B-8AD9-66C02FD66E81}" sibTransId="{FBD5A60E-6710-4E48-837D-39172F67D0B1}"/>
    <dgm:cxn modelId="{710525C7-04B7-4280-AE9B-0CA2F06DB29C}" srcId="{FB43B01D-A130-4DD6-9966-0DF05BC8925C}" destId="{71F02351-C49B-4A1E-AA51-A0D79AAAD403}" srcOrd="24" destOrd="0" parTransId="{22ADCFC3-9261-4FFC-A092-585F0AEF3D6A}" sibTransId="{424092D5-8C29-4499-8169-A8FEDC5E2F4F}"/>
    <dgm:cxn modelId="{332B026E-8C53-4317-9275-ED145484EC1B}" srcId="{FB43B01D-A130-4DD6-9966-0DF05BC8925C}" destId="{ECDC00B2-E771-42DF-BC9A-EA8EDA3654B7}" srcOrd="18" destOrd="0" parTransId="{777B1658-51B8-4F78-9DE5-A5BA5D132AAE}" sibTransId="{A9588084-0BD1-4675-914A-A0346D24F2C9}"/>
    <dgm:cxn modelId="{14418C79-5DB6-42EB-B3A2-D9AFDE7702A9}" srcId="{FB43B01D-A130-4DD6-9966-0DF05BC8925C}" destId="{2941790A-8AFF-4EC7-B89E-6FBB2D84BD3E}" srcOrd="7" destOrd="0" parTransId="{E10D35CE-C0B1-40A2-90EB-344314F9B76D}" sibTransId="{B4F8C527-045B-44E7-84D4-D22C15E4BA31}"/>
    <dgm:cxn modelId="{8BB17032-A0C9-4EB7-8CD9-D75C1D507279}" type="presOf" srcId="{3C965F68-6C82-4FED-B7F1-B06B7A410FA7}" destId="{A5F5A1A1-0980-45E5-ACDD-309F874DD213}" srcOrd="0" destOrd="0" presId="urn:microsoft.com/office/officeart/2005/8/layout/pyramid2"/>
    <dgm:cxn modelId="{974399BF-6B9A-4BB9-8FE9-BA54CF6939EE}" srcId="{FB43B01D-A130-4DD6-9966-0DF05BC8925C}" destId="{2FDD50DD-D66D-44F3-922F-3453C88744D4}" srcOrd="11" destOrd="0" parTransId="{7516641E-B177-4430-8577-07EBBFA054DA}" sibTransId="{9974FF1B-5018-4DBB-A4AE-6580576BFC7E}"/>
    <dgm:cxn modelId="{F05DC82C-9B87-4DBF-9465-3D40A65C1A17}" type="presOf" srcId="{AEDA50A3-0F57-4A2F-B13C-709E87552931}" destId="{B292C3E8-7A82-45AB-8AD1-BAFCB4ED77E1}" srcOrd="0" destOrd="0" presId="urn:microsoft.com/office/officeart/2005/8/layout/pyramid2"/>
    <dgm:cxn modelId="{372A9045-EB98-42BF-93C2-87C80691631D}" srcId="{FB43B01D-A130-4DD6-9966-0DF05BC8925C}" destId="{A63669CF-AA32-4781-B21C-43429A044197}" srcOrd="15" destOrd="0" parTransId="{59295249-4649-491F-B637-CC5270F40BA5}" sibTransId="{EE3E154D-E74C-44E2-8DBD-60ACCF33BC60}"/>
    <dgm:cxn modelId="{169A5783-0A61-4EA8-BDD3-ADE24D9EDA85}" srcId="{FB43B01D-A130-4DD6-9966-0DF05BC8925C}" destId="{E8606D6C-5082-4085-91C8-96B997F8C9B4}" srcOrd="21" destOrd="0" parTransId="{18CB1935-F041-4D9D-8943-B3AD7F503F7F}" sibTransId="{605E3220-2870-4BEE-B0EE-D6128F659C3E}"/>
    <dgm:cxn modelId="{ACCDE8D7-B3E1-4FEB-B372-407B10E768A0}" type="presOf" srcId="{2941790A-8AFF-4EC7-B89E-6FBB2D84BD3E}" destId="{92FB32B3-7606-4E68-A9DE-D4F0771B72A7}" srcOrd="0" destOrd="0" presId="urn:microsoft.com/office/officeart/2005/8/layout/pyramid2"/>
    <dgm:cxn modelId="{1672B46B-8C54-4E89-BB10-E28455B4E421}" type="presOf" srcId="{090D37FB-6237-46FB-B5B5-B7768ECF21CC}" destId="{B5945388-3ABE-426C-A4C2-71CFE4F01EE3}" srcOrd="0" destOrd="0" presId="urn:microsoft.com/office/officeart/2005/8/layout/pyramid2"/>
    <dgm:cxn modelId="{2873511F-E832-4E47-BD9D-28475BCF5A9E}" type="presOf" srcId="{83F5431B-73CC-4FAB-A938-A8F18DA05254}" destId="{089A1303-9BDD-42B2-8F00-31EEC5F6156C}" srcOrd="0" destOrd="0" presId="urn:microsoft.com/office/officeart/2005/8/layout/pyramid2"/>
    <dgm:cxn modelId="{558784FB-6D79-4543-B103-6E45A4E146DD}" type="presOf" srcId="{2FDD50DD-D66D-44F3-922F-3453C88744D4}" destId="{EB828473-5A3F-4CE4-9FD5-D1C7158C1238}" srcOrd="0" destOrd="0" presId="urn:microsoft.com/office/officeart/2005/8/layout/pyramid2"/>
    <dgm:cxn modelId="{174CFB72-0AB4-41CC-9FFD-E0FAC2011A2B}" srcId="{FB43B01D-A130-4DD6-9966-0DF05BC8925C}" destId="{10F874FA-BA7D-4868-93CF-21D88C454B6F}" srcOrd="1" destOrd="0" parTransId="{BE9F8F8B-CB40-4860-9B48-4A969363AFF9}" sibTransId="{1DEAE7D4-451A-4F4F-BB04-5B9E08AFB309}"/>
    <dgm:cxn modelId="{B18E4F6C-F228-47D1-A9AA-AF1A838B53D6}" srcId="{FB43B01D-A130-4DD6-9966-0DF05BC8925C}" destId="{FBA777D0-EB7B-422E-993A-42B6CE6599EA}" srcOrd="3" destOrd="0" parTransId="{A194C81D-F8CC-46E1-8D3F-26C12990EA9A}" sibTransId="{A8CD5C24-22FF-4107-BD11-6B8834A77100}"/>
    <dgm:cxn modelId="{C534F2EE-80F5-4C5A-A066-D95B024015F8}" type="presOf" srcId="{753FF455-FDA2-4B3F-8240-75A50EB032DB}" destId="{6B0D0AEE-4D66-4A22-B80A-792AB81AC351}" srcOrd="0" destOrd="0" presId="urn:microsoft.com/office/officeart/2005/8/layout/pyramid2"/>
    <dgm:cxn modelId="{12B1A439-16EB-4F41-B8F7-5B0D80613C5A}" type="presOf" srcId="{4671D6FE-67A1-4759-AFF8-A8595F9B7AD6}" destId="{997ACFDD-9D13-4C32-BA6E-668576876C66}" srcOrd="0" destOrd="0" presId="urn:microsoft.com/office/officeart/2005/8/layout/pyramid2"/>
    <dgm:cxn modelId="{FD92F62D-B5F5-40D3-870F-8FC459C11762}" type="presOf" srcId="{56FA3E49-1CC9-47B4-842D-9A4A562B9A03}" destId="{78DB4D85-EA2B-492B-AD0A-D0B285135F17}" srcOrd="0" destOrd="0" presId="urn:microsoft.com/office/officeart/2005/8/layout/pyramid2"/>
    <dgm:cxn modelId="{A034B39D-D267-4244-819A-085838FE498F}" type="presOf" srcId="{B1EF7C7E-A182-495D-B1A7-B4803A90B96C}" destId="{8DCF5733-89F1-4849-8E66-0386597B65A2}" srcOrd="0" destOrd="0" presId="urn:microsoft.com/office/officeart/2005/8/layout/pyramid2"/>
    <dgm:cxn modelId="{7EDBBE7B-6BE5-4903-B017-222184D66A4C}" srcId="{FB43B01D-A130-4DD6-9966-0DF05BC8925C}" destId="{753FF455-FDA2-4B3F-8240-75A50EB032DB}" srcOrd="4" destOrd="0" parTransId="{C298D54A-DEEC-499B-97CE-F92077573A8F}" sibTransId="{873AFDF4-DD09-410C-A82C-96EC424929FE}"/>
    <dgm:cxn modelId="{81851495-8803-46DC-92A6-86E68476265B}" type="presOf" srcId="{3996713F-F8AB-4D91-B93A-CCD309239946}" destId="{E9B8D4A0-FCCE-4974-8D35-1CABB668DFB4}" srcOrd="0" destOrd="0" presId="urn:microsoft.com/office/officeart/2005/8/layout/pyramid2"/>
    <dgm:cxn modelId="{54780BC6-F28D-4E50-99DA-EA9F472C0F19}" type="presOf" srcId="{E8606D6C-5082-4085-91C8-96B997F8C9B4}" destId="{9A286CC9-37B2-43AC-95A4-ABB26E3794BD}" srcOrd="0" destOrd="0" presId="urn:microsoft.com/office/officeart/2005/8/layout/pyramid2"/>
    <dgm:cxn modelId="{ED4358B6-0A68-4D7A-A033-A7A265D64081}" srcId="{FB43B01D-A130-4DD6-9966-0DF05BC8925C}" destId="{56FA3E49-1CC9-47B4-842D-9A4A562B9A03}" srcOrd="20" destOrd="0" parTransId="{E4FF2798-25C8-46D9-B4D0-3DFD4BDBD6DD}" sibTransId="{E6F1245B-CF0A-491A-9806-D6E97D1B9107}"/>
    <dgm:cxn modelId="{F0A09432-63AE-4C3D-A580-43D2AC4682A1}" type="presOf" srcId="{24C1BA6C-C5C1-42FF-B900-1727E7FDBA23}" destId="{634F0223-107E-487D-8D7F-29358D63870C}" srcOrd="0" destOrd="0" presId="urn:microsoft.com/office/officeart/2005/8/layout/pyramid2"/>
    <dgm:cxn modelId="{F19FD82F-90CB-42F6-9885-6F13CED4E0BB}" srcId="{FB43B01D-A130-4DD6-9966-0DF05BC8925C}" destId="{BF8D822E-3A4F-4F33-B4BB-633CCD23BC44}" srcOrd="25" destOrd="0" parTransId="{B0FF0606-3E48-461B-83AA-B8D6564CF686}" sibTransId="{7063B834-336A-4B3D-B020-5F11FD5AEAB7}"/>
    <dgm:cxn modelId="{7CE1FEDE-29BB-4868-BB1A-1A08612083B5}" type="presParOf" srcId="{9A327D33-CBA1-47F3-BACC-55D00DCF24AD}" destId="{9674B721-F4A3-4EA7-93A8-519BD1D63121}" srcOrd="0" destOrd="0" presId="urn:microsoft.com/office/officeart/2005/8/layout/pyramid2"/>
    <dgm:cxn modelId="{0D6DFC64-8563-42BA-960C-21EDCE72EDBC}" type="presParOf" srcId="{9A327D33-CBA1-47F3-BACC-55D00DCF24AD}" destId="{F167B137-3AF4-4B85-A141-A2394B091BB9}" srcOrd="1" destOrd="0" presId="urn:microsoft.com/office/officeart/2005/8/layout/pyramid2"/>
    <dgm:cxn modelId="{AF4F4928-F2B6-4340-BA1F-6B56D44C2D78}" type="presParOf" srcId="{F167B137-3AF4-4B85-A141-A2394B091BB9}" destId="{B5945388-3ABE-426C-A4C2-71CFE4F01EE3}" srcOrd="0" destOrd="0" presId="urn:microsoft.com/office/officeart/2005/8/layout/pyramid2"/>
    <dgm:cxn modelId="{46A6F542-B3DE-4100-90A1-9D96CB71B256}" type="presParOf" srcId="{F167B137-3AF4-4B85-A141-A2394B091BB9}" destId="{14DC436B-B29E-4887-B75B-FD39B7050951}" srcOrd="1" destOrd="0" presId="urn:microsoft.com/office/officeart/2005/8/layout/pyramid2"/>
    <dgm:cxn modelId="{DD17AAA7-F60E-40C9-A33D-7CEF8BCEC57C}" type="presParOf" srcId="{F167B137-3AF4-4B85-A141-A2394B091BB9}" destId="{481AC2EE-FBBB-4974-8D4E-6CF9AB8996F7}" srcOrd="2" destOrd="0" presId="urn:microsoft.com/office/officeart/2005/8/layout/pyramid2"/>
    <dgm:cxn modelId="{92CCE0D1-0E13-43CB-9CC1-9C7CADBECF2A}" type="presParOf" srcId="{F167B137-3AF4-4B85-A141-A2394B091BB9}" destId="{041AF0F9-D4DC-43B4-B9CD-0A60E7218867}" srcOrd="3" destOrd="0" presId="urn:microsoft.com/office/officeart/2005/8/layout/pyramid2"/>
    <dgm:cxn modelId="{40696CA9-A5AE-46DE-BA6B-2BDD653642D7}" type="presParOf" srcId="{F167B137-3AF4-4B85-A141-A2394B091BB9}" destId="{DAA5DDB3-B51E-4320-84C9-DB7674A42311}" srcOrd="4" destOrd="0" presId="urn:microsoft.com/office/officeart/2005/8/layout/pyramid2"/>
    <dgm:cxn modelId="{B4EE164B-7D91-4DB3-9D34-2B7C6672CDCF}" type="presParOf" srcId="{F167B137-3AF4-4B85-A141-A2394B091BB9}" destId="{5B626446-3983-4425-9008-CDC1F2637062}" srcOrd="5" destOrd="0" presId="urn:microsoft.com/office/officeart/2005/8/layout/pyramid2"/>
    <dgm:cxn modelId="{55B83EB0-98A3-40B5-9E01-DEAC29CCBFED}" type="presParOf" srcId="{F167B137-3AF4-4B85-A141-A2394B091BB9}" destId="{E4DBADEC-FB60-4C1E-AB93-A37DB2F54CC8}" srcOrd="6" destOrd="0" presId="urn:microsoft.com/office/officeart/2005/8/layout/pyramid2"/>
    <dgm:cxn modelId="{44D5B853-9B76-42FC-A122-2145402D9FD8}" type="presParOf" srcId="{F167B137-3AF4-4B85-A141-A2394B091BB9}" destId="{D83B44F9-E5D8-463F-8981-15687CB83199}" srcOrd="7" destOrd="0" presId="urn:microsoft.com/office/officeart/2005/8/layout/pyramid2"/>
    <dgm:cxn modelId="{CAD3DA4E-1FB2-49F0-81CF-E7BF7DA489F2}" type="presParOf" srcId="{F167B137-3AF4-4B85-A141-A2394B091BB9}" destId="{6B0D0AEE-4D66-4A22-B80A-792AB81AC351}" srcOrd="8" destOrd="0" presId="urn:microsoft.com/office/officeart/2005/8/layout/pyramid2"/>
    <dgm:cxn modelId="{B61BD3F8-DD1B-49F0-996B-6FDECBF2C425}" type="presParOf" srcId="{F167B137-3AF4-4B85-A141-A2394B091BB9}" destId="{40843A7F-6260-47C2-AEDD-F906285FBBB6}" srcOrd="9" destOrd="0" presId="urn:microsoft.com/office/officeart/2005/8/layout/pyramid2"/>
    <dgm:cxn modelId="{6D354E6F-0406-4443-9A71-5AE7DB92797E}" type="presParOf" srcId="{F167B137-3AF4-4B85-A141-A2394B091BB9}" destId="{634F0223-107E-487D-8D7F-29358D63870C}" srcOrd="10" destOrd="0" presId="urn:microsoft.com/office/officeart/2005/8/layout/pyramid2"/>
    <dgm:cxn modelId="{CC965401-476C-48E4-9654-A05051BA0F22}" type="presParOf" srcId="{F167B137-3AF4-4B85-A141-A2394B091BB9}" destId="{3A588094-A102-4077-841A-469B48FF976E}" srcOrd="11" destOrd="0" presId="urn:microsoft.com/office/officeart/2005/8/layout/pyramid2"/>
    <dgm:cxn modelId="{8F39A8EA-8608-4C9D-A7E8-A8AB88631DA0}" type="presParOf" srcId="{F167B137-3AF4-4B85-A141-A2394B091BB9}" destId="{61193FB0-EAC8-4DC9-92F6-803CCC150FD1}" srcOrd="12" destOrd="0" presId="urn:microsoft.com/office/officeart/2005/8/layout/pyramid2"/>
    <dgm:cxn modelId="{73F43A9D-26CC-4C6D-8F12-DD484FADA77D}" type="presParOf" srcId="{F167B137-3AF4-4B85-A141-A2394B091BB9}" destId="{3E66C45E-45D8-4163-A24D-620034996925}" srcOrd="13" destOrd="0" presId="urn:microsoft.com/office/officeart/2005/8/layout/pyramid2"/>
    <dgm:cxn modelId="{0B58E243-63EC-41FA-85D2-1E26E26FB36B}" type="presParOf" srcId="{F167B137-3AF4-4B85-A141-A2394B091BB9}" destId="{92FB32B3-7606-4E68-A9DE-D4F0771B72A7}" srcOrd="14" destOrd="0" presId="urn:microsoft.com/office/officeart/2005/8/layout/pyramid2"/>
    <dgm:cxn modelId="{A951BA8F-9774-475C-8C22-799D9554F42B}" type="presParOf" srcId="{F167B137-3AF4-4B85-A141-A2394B091BB9}" destId="{25EFB8BF-A350-467A-AC52-974B0D5E6D7D}" srcOrd="15" destOrd="0" presId="urn:microsoft.com/office/officeart/2005/8/layout/pyramid2"/>
    <dgm:cxn modelId="{8D75B57D-9485-4197-B183-5260EF676215}" type="presParOf" srcId="{F167B137-3AF4-4B85-A141-A2394B091BB9}" destId="{BF7F0EBD-8689-4D5A-96FA-707CDCA7214D}" srcOrd="16" destOrd="0" presId="urn:microsoft.com/office/officeart/2005/8/layout/pyramid2"/>
    <dgm:cxn modelId="{5CE4BA09-9894-4CFC-BD6D-F2C002F7CC4C}" type="presParOf" srcId="{F167B137-3AF4-4B85-A141-A2394B091BB9}" destId="{AD34BC10-008A-4F69-843F-8E48F3E06D17}" srcOrd="17" destOrd="0" presId="urn:microsoft.com/office/officeart/2005/8/layout/pyramid2"/>
    <dgm:cxn modelId="{23C78BD6-BD43-4DF9-9B7B-641392753ECC}" type="presParOf" srcId="{F167B137-3AF4-4B85-A141-A2394B091BB9}" destId="{8DCF5733-89F1-4849-8E66-0386597B65A2}" srcOrd="18" destOrd="0" presId="urn:microsoft.com/office/officeart/2005/8/layout/pyramid2"/>
    <dgm:cxn modelId="{E600AC05-62CD-4375-9FE3-60544866D9EA}" type="presParOf" srcId="{F167B137-3AF4-4B85-A141-A2394B091BB9}" destId="{44D8F34B-EBB1-4F65-9146-B61503D4636D}" srcOrd="19" destOrd="0" presId="urn:microsoft.com/office/officeart/2005/8/layout/pyramid2"/>
    <dgm:cxn modelId="{2DB13F11-AB48-4154-BBF5-96C3BC22421C}" type="presParOf" srcId="{F167B137-3AF4-4B85-A141-A2394B091BB9}" destId="{68E8E272-A752-41DD-AB0A-2F0530709AC0}" srcOrd="20" destOrd="0" presId="urn:microsoft.com/office/officeart/2005/8/layout/pyramid2"/>
    <dgm:cxn modelId="{E99754D2-F987-4FDA-8C6E-AC2C7A8E7040}" type="presParOf" srcId="{F167B137-3AF4-4B85-A141-A2394B091BB9}" destId="{6584DEB7-B044-4CB9-AD08-3B996AC1CC95}" srcOrd="21" destOrd="0" presId="urn:microsoft.com/office/officeart/2005/8/layout/pyramid2"/>
    <dgm:cxn modelId="{1E2A597B-A4FF-438C-8CE2-783CB9048392}" type="presParOf" srcId="{F167B137-3AF4-4B85-A141-A2394B091BB9}" destId="{EB828473-5A3F-4CE4-9FD5-D1C7158C1238}" srcOrd="22" destOrd="0" presId="urn:microsoft.com/office/officeart/2005/8/layout/pyramid2"/>
    <dgm:cxn modelId="{8538DEE5-B8B3-4FAD-B2B9-EA546B4B8BA7}" type="presParOf" srcId="{F167B137-3AF4-4B85-A141-A2394B091BB9}" destId="{D000A85F-92C9-4F8B-8E33-43121ECF845B}" srcOrd="23" destOrd="0" presId="urn:microsoft.com/office/officeart/2005/8/layout/pyramid2"/>
    <dgm:cxn modelId="{A3B0B37D-830D-4546-9C68-8E25D514CC68}" type="presParOf" srcId="{F167B137-3AF4-4B85-A141-A2394B091BB9}" destId="{68D1A2E5-3AD1-4C16-999F-58AAA7A0C048}" srcOrd="24" destOrd="0" presId="urn:microsoft.com/office/officeart/2005/8/layout/pyramid2"/>
    <dgm:cxn modelId="{02E24D8C-E50A-46CD-91CD-34C08FBA59B4}" type="presParOf" srcId="{F167B137-3AF4-4B85-A141-A2394B091BB9}" destId="{634BF9E1-FD46-4F46-8AB4-1843AD35BF47}" srcOrd="25" destOrd="0" presId="urn:microsoft.com/office/officeart/2005/8/layout/pyramid2"/>
    <dgm:cxn modelId="{4A0F1D2A-6ADB-4887-804C-F30FC4B42F56}" type="presParOf" srcId="{F167B137-3AF4-4B85-A141-A2394B091BB9}" destId="{089A1303-9BDD-42B2-8F00-31EEC5F6156C}" srcOrd="26" destOrd="0" presId="urn:microsoft.com/office/officeart/2005/8/layout/pyramid2"/>
    <dgm:cxn modelId="{57E331B8-B857-46A1-BF76-DF9DC7522FAC}" type="presParOf" srcId="{F167B137-3AF4-4B85-A141-A2394B091BB9}" destId="{DA338E54-5CCE-4B4D-86D7-20AEC851F696}" srcOrd="27" destOrd="0" presId="urn:microsoft.com/office/officeart/2005/8/layout/pyramid2"/>
    <dgm:cxn modelId="{A83A8A50-B654-41C4-93F8-3AAA770A87B6}" type="presParOf" srcId="{F167B137-3AF4-4B85-A141-A2394B091BB9}" destId="{4CB98DE0-081E-4A6A-9E49-ADFA15BA2C3C}" srcOrd="28" destOrd="0" presId="urn:microsoft.com/office/officeart/2005/8/layout/pyramid2"/>
    <dgm:cxn modelId="{150D710F-582C-4FF8-9AA0-5D1E5DB0A39B}" type="presParOf" srcId="{F167B137-3AF4-4B85-A141-A2394B091BB9}" destId="{7C2DB2DD-1974-4A01-9EE8-C1A01F19A658}" srcOrd="29" destOrd="0" presId="urn:microsoft.com/office/officeart/2005/8/layout/pyramid2"/>
    <dgm:cxn modelId="{BEE13A50-9851-40B2-94DF-43D51A76E7D7}" type="presParOf" srcId="{F167B137-3AF4-4B85-A141-A2394B091BB9}" destId="{136F5A7D-C62D-4AD0-B1D9-A6F3A9858294}" srcOrd="30" destOrd="0" presId="urn:microsoft.com/office/officeart/2005/8/layout/pyramid2"/>
    <dgm:cxn modelId="{BB3FFF81-6111-4EF3-B793-DF814BF0B56F}" type="presParOf" srcId="{F167B137-3AF4-4B85-A141-A2394B091BB9}" destId="{548F8BF2-E3E8-4880-A387-5E3E734DE82B}" srcOrd="31" destOrd="0" presId="urn:microsoft.com/office/officeart/2005/8/layout/pyramid2"/>
    <dgm:cxn modelId="{E9EC7844-9CD4-4A20-A64A-386B464DDB55}" type="presParOf" srcId="{F167B137-3AF4-4B85-A141-A2394B091BB9}" destId="{97ADE5B4-18EA-4A0D-99A1-F962F5650C7D}" srcOrd="32" destOrd="0" presId="urn:microsoft.com/office/officeart/2005/8/layout/pyramid2"/>
    <dgm:cxn modelId="{FB212E85-0E9B-41C3-82C4-2EB9A55DF9A9}" type="presParOf" srcId="{F167B137-3AF4-4B85-A141-A2394B091BB9}" destId="{30950FE1-6466-4771-AC5D-E9365573DC68}" srcOrd="33" destOrd="0" presId="urn:microsoft.com/office/officeart/2005/8/layout/pyramid2"/>
    <dgm:cxn modelId="{D75E68FE-9BA0-43CB-9EBF-EF8CD691FB30}" type="presParOf" srcId="{F167B137-3AF4-4B85-A141-A2394B091BB9}" destId="{E9B8D4A0-FCCE-4974-8D35-1CABB668DFB4}" srcOrd="34" destOrd="0" presId="urn:microsoft.com/office/officeart/2005/8/layout/pyramid2"/>
    <dgm:cxn modelId="{FBB212F2-83A3-4782-A2DD-5CF7412673CA}" type="presParOf" srcId="{F167B137-3AF4-4B85-A141-A2394B091BB9}" destId="{BC7F4253-1301-42D5-8168-6FA4E0E624DD}" srcOrd="35" destOrd="0" presId="urn:microsoft.com/office/officeart/2005/8/layout/pyramid2"/>
    <dgm:cxn modelId="{189D64D1-A3D0-476E-8B8B-E07593B1F0C5}" type="presParOf" srcId="{F167B137-3AF4-4B85-A141-A2394B091BB9}" destId="{78562F81-633D-432B-82B3-46E744DF37C2}" srcOrd="36" destOrd="0" presId="urn:microsoft.com/office/officeart/2005/8/layout/pyramid2"/>
    <dgm:cxn modelId="{94162940-EE76-49FF-8BCE-6635879AADD1}" type="presParOf" srcId="{F167B137-3AF4-4B85-A141-A2394B091BB9}" destId="{1050060C-4B70-43AA-87D1-DADD611F6D72}" srcOrd="37" destOrd="0" presId="urn:microsoft.com/office/officeart/2005/8/layout/pyramid2"/>
    <dgm:cxn modelId="{69FF6B8F-79CA-49E5-97B3-CF86D4376AC9}" type="presParOf" srcId="{F167B137-3AF4-4B85-A141-A2394B091BB9}" destId="{A5F5A1A1-0980-45E5-ACDD-309F874DD213}" srcOrd="38" destOrd="0" presId="urn:microsoft.com/office/officeart/2005/8/layout/pyramid2"/>
    <dgm:cxn modelId="{AB8B2D82-1E1C-47BD-A6FB-97C09B1FD81F}" type="presParOf" srcId="{F167B137-3AF4-4B85-A141-A2394B091BB9}" destId="{95AC73A9-9A8B-4C4A-9BE8-36E60CB8B149}" srcOrd="39" destOrd="0" presId="urn:microsoft.com/office/officeart/2005/8/layout/pyramid2"/>
    <dgm:cxn modelId="{2B5CD9DD-36B4-4C96-A350-96D0CFFE1640}" type="presParOf" srcId="{F167B137-3AF4-4B85-A141-A2394B091BB9}" destId="{78DB4D85-EA2B-492B-AD0A-D0B285135F17}" srcOrd="40" destOrd="0" presId="urn:microsoft.com/office/officeart/2005/8/layout/pyramid2"/>
    <dgm:cxn modelId="{78E60303-2106-44CE-98A9-91D8E423B4BD}" type="presParOf" srcId="{F167B137-3AF4-4B85-A141-A2394B091BB9}" destId="{75A7EE53-F878-421A-809F-1D4CF691CA25}" srcOrd="41" destOrd="0" presId="urn:microsoft.com/office/officeart/2005/8/layout/pyramid2"/>
    <dgm:cxn modelId="{4B5A1D88-AC76-4F6D-87B0-3139CABB2574}" type="presParOf" srcId="{F167B137-3AF4-4B85-A141-A2394B091BB9}" destId="{9A286CC9-37B2-43AC-95A4-ABB26E3794BD}" srcOrd="42" destOrd="0" presId="urn:microsoft.com/office/officeart/2005/8/layout/pyramid2"/>
    <dgm:cxn modelId="{598C49C2-5581-4B33-817F-0E1E0D3245AB}" type="presParOf" srcId="{F167B137-3AF4-4B85-A141-A2394B091BB9}" destId="{6A0E1912-2DFC-4FAE-9B1D-294C165CA4D3}" srcOrd="43" destOrd="0" presId="urn:microsoft.com/office/officeart/2005/8/layout/pyramid2"/>
    <dgm:cxn modelId="{655338F3-B1DF-406F-9901-DF79D197B738}" type="presParOf" srcId="{F167B137-3AF4-4B85-A141-A2394B091BB9}" destId="{997ACFDD-9D13-4C32-BA6E-668576876C66}" srcOrd="44" destOrd="0" presId="urn:microsoft.com/office/officeart/2005/8/layout/pyramid2"/>
    <dgm:cxn modelId="{BDEF6BED-0A95-4108-BB44-46E2F28CA992}" type="presParOf" srcId="{F167B137-3AF4-4B85-A141-A2394B091BB9}" destId="{608EAF78-8735-4E60-AD68-A6892750B1CA}" srcOrd="45" destOrd="0" presId="urn:microsoft.com/office/officeart/2005/8/layout/pyramid2"/>
    <dgm:cxn modelId="{543DF8DA-0774-4E68-8A27-DCDCF5A67523}" type="presParOf" srcId="{F167B137-3AF4-4B85-A141-A2394B091BB9}" destId="{B292C3E8-7A82-45AB-8AD1-BAFCB4ED77E1}" srcOrd="46" destOrd="0" presId="urn:microsoft.com/office/officeart/2005/8/layout/pyramid2"/>
    <dgm:cxn modelId="{EC2475EB-5270-4732-AB3E-B9095F630D72}" type="presParOf" srcId="{F167B137-3AF4-4B85-A141-A2394B091BB9}" destId="{49E787D6-509A-4DEA-826A-59E1A0FF12EB}" srcOrd="47" destOrd="0" presId="urn:microsoft.com/office/officeart/2005/8/layout/pyramid2"/>
    <dgm:cxn modelId="{59BBE3A1-CAC8-4C0A-BFD2-FA20CE327381}" type="presParOf" srcId="{F167B137-3AF4-4B85-A141-A2394B091BB9}" destId="{D0BEE4C4-8C55-4D6F-8C41-E1E16BFF6732}" srcOrd="48" destOrd="0" presId="urn:microsoft.com/office/officeart/2005/8/layout/pyramid2"/>
    <dgm:cxn modelId="{6382239A-77FA-4910-A1B5-8EFED106010F}" type="presParOf" srcId="{F167B137-3AF4-4B85-A141-A2394B091BB9}" destId="{A1221439-4797-417B-87DC-4D571F2714E4}" srcOrd="49" destOrd="0" presId="urn:microsoft.com/office/officeart/2005/8/layout/pyramid2"/>
    <dgm:cxn modelId="{389DF709-F9C8-4A01-8DC0-F7D5552155C3}" type="presParOf" srcId="{F167B137-3AF4-4B85-A141-A2394B091BB9}" destId="{26C4ED2A-F70B-41B4-8812-B2EB5082F1A0}" srcOrd="50" destOrd="0" presId="urn:microsoft.com/office/officeart/2005/8/layout/pyramid2"/>
    <dgm:cxn modelId="{C6AED650-CE57-45EB-A5A1-0461153821C0}" type="presParOf" srcId="{F167B137-3AF4-4B85-A141-A2394B091BB9}" destId="{80D2172E-4E00-4CE4-BECC-2077E117BAFE}" srcOrd="51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8432AC86-C90D-413F-B653-98DA0A5975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772400" cy="17367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«</a:t>
            </a:r>
            <a:r>
              <a:rPr lang="ru-RU" sz="4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Технология проектной деятельности в </a:t>
            </a:r>
            <a:r>
              <a:rPr lang="ru-RU" sz="44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начальной школе</a:t>
            </a:r>
            <a:r>
              <a:rPr lang="ru-RU" sz="4400" dirty="0"/>
              <a:t>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953000"/>
            <a:ext cx="6781800" cy="914400"/>
          </a:xfrm>
        </p:spPr>
        <p:txBody>
          <a:bodyPr>
            <a:normAutofit fontScale="77500" lnSpcReduction="20000"/>
          </a:bodyPr>
          <a:lstStyle/>
          <a:p>
            <a:pPr algn="r">
              <a:lnSpc>
                <a:spcPct val="80000"/>
              </a:lnSpc>
            </a:pPr>
            <a:r>
              <a:rPr lang="ru-RU" sz="2800" dirty="0" err="1" smtClean="0"/>
              <a:t>Суслина</a:t>
            </a:r>
            <a:r>
              <a:rPr lang="ru-RU" sz="2800" dirty="0" smtClean="0"/>
              <a:t> Евгения  Викторовна</a:t>
            </a:r>
          </a:p>
          <a:p>
            <a:pPr algn="r">
              <a:lnSpc>
                <a:spcPct val="80000"/>
              </a:lnSpc>
            </a:pPr>
            <a:r>
              <a:rPr lang="ru-RU" sz="2800" dirty="0" smtClean="0"/>
              <a:t>учитель </a:t>
            </a:r>
            <a:r>
              <a:rPr lang="ru-RU" sz="2800" dirty="0"/>
              <a:t>начальных классов</a:t>
            </a:r>
          </a:p>
          <a:p>
            <a:pPr algn="r">
              <a:lnSpc>
                <a:spcPct val="80000"/>
              </a:lnSpc>
            </a:pPr>
            <a:r>
              <a:rPr lang="ru-RU" sz="2800" dirty="0" smtClean="0"/>
              <a:t>МКОУ «</a:t>
            </a:r>
            <a:r>
              <a:rPr lang="ru-RU" sz="2800" dirty="0" err="1" smtClean="0"/>
              <a:t>Охрозаводская</a:t>
            </a:r>
            <a:r>
              <a:rPr lang="ru-RU" sz="2800" dirty="0" smtClean="0"/>
              <a:t> средняя </a:t>
            </a:r>
            <a:r>
              <a:rPr lang="ru-RU" sz="2800" dirty="0"/>
              <a:t>общеобразовательная школа»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2041517"/>
          </a:xfrm>
        </p:spPr>
        <p:txBody>
          <a:bodyPr>
            <a:prstTxWarp prst="textChevronInverted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Для ученика проект – это возможность максимального раскрытия своего детского потенциала, деятельность, которая позволяет:</a:t>
            </a: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57364"/>
            <a:ext cx="7948642" cy="4238636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ru-RU" dirty="0" smtClean="0"/>
              <a:t>проявить себя,</a:t>
            </a:r>
          </a:p>
          <a:p>
            <a:pPr lvl="0"/>
            <a:r>
              <a:rPr lang="ru-RU" dirty="0" smtClean="0"/>
              <a:t> попробовать свои силы,</a:t>
            </a:r>
          </a:p>
          <a:p>
            <a:pPr lvl="0"/>
            <a:r>
              <a:rPr lang="ru-RU" dirty="0" smtClean="0"/>
              <a:t>приложить свои знания, </a:t>
            </a:r>
          </a:p>
          <a:p>
            <a:pPr lvl="0"/>
            <a:r>
              <a:rPr lang="ru-RU" dirty="0" smtClean="0"/>
              <a:t>принести пользу, </a:t>
            </a:r>
          </a:p>
          <a:p>
            <a:pPr lvl="0"/>
            <a:r>
              <a:rPr lang="ru-RU" dirty="0" smtClean="0"/>
              <a:t>показать публично достигнутый результат.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144164" y="1905000"/>
            <a:ext cx="1000132" cy="4191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2541583"/>
          </a:xfrm>
        </p:spPr>
        <p:txBody>
          <a:bodyPr>
            <a:prstTxWarp prst="textSto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Продукты, 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которые 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могут получить дети в результате проектной 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деятельности</a:t>
            </a: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38200" y="1500174"/>
          <a:ext cx="7877204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572660" y="1905000"/>
            <a:ext cx="285752" cy="4191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надпредметные</a:t>
            </a: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умения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7305700" cy="4191000"/>
          </a:xfrm>
        </p:spPr>
        <p:txBody>
          <a:bodyPr>
            <a:prstTxWarp prst="textChevronInverted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Проектировочные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Исследовательские</a:t>
            </a:r>
          </a:p>
          <a:p>
            <a:pPr lvl="0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Информационные</a:t>
            </a:r>
          </a:p>
          <a:p>
            <a:pPr lvl="0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Коммуникативные</a:t>
            </a:r>
          </a:p>
          <a:p>
            <a:pPr lvl="0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Экспериментальные</a:t>
            </a:r>
          </a:p>
          <a:p>
            <a:pPr lvl="0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Рефлексивные</a:t>
            </a:r>
          </a:p>
          <a:p>
            <a:pPr lvl="0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Презентационные. 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10072726" y="1857364"/>
            <a:ext cx="727110" cy="4191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7256491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- это метод обучения. Он может быть использован в изучении любого предмета. Он может быть использован и на уроках, и во внеклассной работе. Он ориентирован на достижение целей самих учащихся, и поэтому он уникален. Он формирует невероятно большое количество умений и навыков, и поэтому он эффективен. Он формирует опыт деятельности, и поэтому он незаменим.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 flipH="1">
            <a:off x="11287171" y="1905000"/>
            <a:ext cx="142876" cy="4191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144164" y="1905000"/>
            <a:ext cx="285752" cy="4191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25538"/>
            <a:ext cx="273685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284663" y="1196975"/>
            <a:ext cx="44640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latin typeface="Arial Narrow" pitchFamily="34" charset="0"/>
              </a:rPr>
              <a:t>Школа должна превратиться из супермаркета, где раздают «замороженные идеи», в место, где можно искать и самостоятельно</a:t>
            </a:r>
            <a:br>
              <a:rPr lang="ru-RU" sz="2800" b="1" i="1" dirty="0">
                <a:latin typeface="Arial Narrow" pitchFamily="34" charset="0"/>
              </a:rPr>
            </a:br>
            <a:r>
              <a:rPr lang="ru-RU" sz="2800" b="1" i="1" dirty="0">
                <a:latin typeface="Arial Narrow" pitchFamily="34" charset="0"/>
              </a:rPr>
              <a:t>находить новые знания. </a:t>
            </a:r>
            <a:r>
              <a:rPr lang="ru-RU" sz="2800" i="1" dirty="0">
                <a:solidFill>
                  <a:srgbClr val="0000FF"/>
                </a:solidFill>
                <a:latin typeface="Arial Narrow" pitchFamily="34" charset="0"/>
              </a:rPr>
              <a:t/>
            </a:r>
            <a:br>
              <a:rPr lang="ru-RU" sz="2800" i="1" dirty="0">
                <a:solidFill>
                  <a:srgbClr val="0000FF"/>
                </a:solidFill>
                <a:latin typeface="Arial Narrow" pitchFamily="34" charset="0"/>
              </a:rPr>
            </a:b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dirty="0"/>
              <a:t>  </a:t>
            </a:r>
            <a:r>
              <a:rPr lang="ru-RU" sz="2800" dirty="0">
                <a:solidFill>
                  <a:srgbClr val="C00000"/>
                </a:solidFill>
                <a:latin typeface="Arial Narrow" pitchFamily="34" charset="0"/>
              </a:rPr>
              <a:t>Карл </a:t>
            </a:r>
            <a:r>
              <a:rPr lang="ru-RU" sz="2800" dirty="0" err="1">
                <a:solidFill>
                  <a:srgbClr val="C00000"/>
                </a:solidFill>
                <a:latin typeface="Arial Narrow" pitchFamily="34" charset="0"/>
              </a:rPr>
              <a:t>Рэнсом</a:t>
            </a:r>
            <a:r>
              <a:rPr lang="ru-RU" sz="2800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Arial Narrow" pitchFamily="34" charset="0"/>
              </a:rPr>
              <a:t>Роджерс</a:t>
            </a:r>
            <a:endParaRPr lang="ru-RU" sz="28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0"/>
            <a:ext cx="8610600" cy="2438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Обучение школьников специальным знаниям, а также развитие у них общих умений и навыков, необходимых в исследовательском поиске, - одна из основных практических задач современного образования.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DSC_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8429684" cy="42862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3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525622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chemeClr val="bg2"/>
                </a:solidFill>
              </a:rPr>
              <a:t>Технология проектного обучения определяется построением образовательного процесса на активной основе,  деятельности каждого ученика, его интересов и потребностей. 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3857628"/>
            <a:ext cx="3927475" cy="22383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G:\DSC_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14686"/>
            <a:ext cx="3929090" cy="3357586"/>
          </a:xfrm>
          <a:prstGeom prst="rect">
            <a:avLst/>
          </a:prstGeom>
          <a:noFill/>
        </p:spPr>
      </p:pic>
      <p:pic>
        <p:nvPicPr>
          <p:cNvPr id="1027" name="Picture 3" descr="G:\DSC_0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554" y="3286125"/>
            <a:ext cx="3366516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01090" y="2500306"/>
            <a:ext cx="344460" cy="359569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</a:t>
            </a: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91518" cy="4191000"/>
          </a:xfrm>
        </p:spPr>
        <p:txBody>
          <a:bodyPr>
            <a:normAutofit/>
          </a:bodyPr>
          <a:lstStyle/>
          <a:p>
            <a:pPr marL="990600" lvl="1" indent="-533400">
              <a:buClr>
                <a:schemeClr val="hlink"/>
              </a:buClr>
            </a:pPr>
            <a:r>
              <a:rPr lang="ru-RU" sz="3200" dirty="0" smtClean="0"/>
              <a:t>Раскрыть сущность и историю технологии проектного обучения.</a:t>
            </a:r>
          </a:p>
          <a:p>
            <a:pPr marL="990600" lvl="1" indent="-533400">
              <a:buClr>
                <a:schemeClr val="hlink"/>
              </a:buClr>
            </a:pPr>
            <a:r>
              <a:rPr lang="ru-RU" sz="3200" dirty="0" smtClean="0"/>
              <a:t>Дать классификацию учебных проектов, используемых в начальной школе.</a:t>
            </a:r>
          </a:p>
          <a:p>
            <a:pPr marL="990600" lvl="1" indent="-533400">
              <a:buClr>
                <a:schemeClr val="hlink"/>
              </a:buClr>
            </a:pPr>
            <a:r>
              <a:rPr lang="ru-RU" sz="3200" dirty="0" smtClean="0"/>
              <a:t>Определить специфику организации проектной деятельности учащихся начальных классов.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Основная идея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20080" cy="4191000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ru-RU" sz="3200" i="1" dirty="0" smtClean="0"/>
              <a:t>организация </a:t>
            </a:r>
            <a:r>
              <a:rPr lang="ru-RU" sz="3200" i="1" dirty="0" smtClean="0"/>
              <a:t>деятельности ребенка в </a:t>
            </a:r>
            <a:endParaRPr lang="ru-RU" sz="3200" i="1" dirty="0" smtClean="0"/>
          </a:p>
          <a:p>
            <a:endParaRPr lang="ru-RU" sz="3200" i="1" dirty="0" smtClean="0"/>
          </a:p>
          <a:p>
            <a:endParaRPr lang="ru-RU" sz="3200" i="1" dirty="0" smtClean="0"/>
          </a:p>
          <a:p>
            <a:r>
              <a:rPr lang="ru-RU" sz="3200" i="1" dirty="0" smtClean="0"/>
              <a:t>социальной </a:t>
            </a:r>
            <a:r>
              <a:rPr lang="ru-RU" sz="3200" i="1" dirty="0" smtClean="0"/>
              <a:t>среде с целью расширения и </a:t>
            </a:r>
            <a:endParaRPr lang="ru-RU" sz="3200" i="1" dirty="0" smtClean="0"/>
          </a:p>
          <a:p>
            <a:endParaRPr lang="ru-RU" sz="3200" i="1" dirty="0" smtClean="0"/>
          </a:p>
          <a:p>
            <a:endParaRPr lang="ru-RU" sz="3200" i="1" dirty="0" smtClean="0"/>
          </a:p>
          <a:p>
            <a:r>
              <a:rPr lang="ru-RU" sz="3200" i="1" dirty="0" smtClean="0"/>
              <a:t>обогащения </a:t>
            </a:r>
            <a:r>
              <a:rPr lang="ru-RU" sz="3200" i="1" dirty="0" smtClean="0"/>
              <a:t>жизненного опыта учащихся.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144164" y="1905000"/>
            <a:ext cx="285752" cy="4191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2755897"/>
          </a:xfrm>
        </p:spPr>
        <p:txBody>
          <a:bodyPr/>
          <a:lstStyle/>
          <a:p>
            <a:r>
              <a:rPr lang="ru-RU" i="1" dirty="0" smtClean="0"/>
              <a:t>« </a:t>
            </a:r>
            <a:r>
              <a:rPr lang="ru-RU" sz="2800" i="1" dirty="0" smtClean="0">
                <a:solidFill>
                  <a:schemeClr val="bg2"/>
                </a:solidFill>
              </a:rPr>
              <a:t>Все, что я познаю, я знаю, для чего это мне надо и где и как я могу эти знания применить…»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7805766" cy="4595834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Проект</a:t>
            </a:r>
            <a:r>
              <a:rPr lang="ru-RU" sz="3200" dirty="0" smtClean="0">
                <a:solidFill>
                  <a:schemeClr val="bg2"/>
                </a:solidFill>
              </a:rPr>
              <a:t> </a:t>
            </a:r>
            <a:r>
              <a:rPr lang="ru-RU" sz="3200" dirty="0" smtClean="0"/>
              <a:t>— замысел переустройства того или иного участка действительности согласно определённым правилам. </a:t>
            </a:r>
          </a:p>
          <a:p>
            <a:r>
              <a:rPr lang="ru-RU" sz="3200" b="1" dirty="0" err="1" smtClean="0">
                <a:solidFill>
                  <a:schemeClr val="bg2"/>
                </a:solidFill>
              </a:rPr>
              <a:t>Проектность</a:t>
            </a:r>
            <a:r>
              <a:rPr lang="ru-RU" sz="3200" dirty="0" smtClean="0">
                <a:solidFill>
                  <a:schemeClr val="bg2"/>
                </a:solidFill>
              </a:rPr>
              <a:t> </a:t>
            </a:r>
            <a:r>
              <a:rPr lang="ru-RU" sz="3200" dirty="0" smtClean="0"/>
              <a:t>— определяющая черта современного мышления.</a:t>
            </a:r>
            <a:endParaRPr lang="ru-RU" sz="3200" b="1" dirty="0" smtClean="0"/>
          </a:p>
          <a:p>
            <a:r>
              <a:rPr lang="ru-RU" sz="3200" b="1" dirty="0" smtClean="0">
                <a:solidFill>
                  <a:schemeClr val="bg2"/>
                </a:solidFill>
              </a:rPr>
              <a:t>Проектное мышление, проектная деятельность </a:t>
            </a:r>
            <a:r>
              <a:rPr lang="ru-RU" sz="3200" dirty="0" smtClean="0"/>
              <a:t>— процесс обобщённого и опосредованного познания действительности, в ходе которого человек использует технологические, технические, экономические и другие знания для выполнения проектов по созданию культурных ценностей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10715668" y="1905000"/>
            <a:ext cx="71438" cy="4191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Типы учебных проектов: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7805766" cy="4191000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ru-RU" sz="3200" b="1" dirty="0" smtClean="0"/>
              <a:t>Исследовательские</a:t>
            </a:r>
            <a:r>
              <a:rPr lang="ru-RU" sz="3200" dirty="0" smtClean="0"/>
              <a:t> </a:t>
            </a:r>
          </a:p>
          <a:p>
            <a:r>
              <a:rPr lang="ru-RU" sz="3200" b="1" dirty="0" smtClean="0"/>
              <a:t>Творческие</a:t>
            </a:r>
            <a:r>
              <a:rPr lang="ru-RU" sz="3200" dirty="0" smtClean="0"/>
              <a:t> </a:t>
            </a:r>
          </a:p>
          <a:p>
            <a:r>
              <a:rPr lang="ru-RU" sz="3200" b="1" dirty="0" smtClean="0"/>
              <a:t>Информационные</a:t>
            </a:r>
            <a:r>
              <a:rPr lang="ru-RU" sz="3200" dirty="0" smtClean="0"/>
              <a:t> </a:t>
            </a:r>
          </a:p>
          <a:p>
            <a:r>
              <a:rPr lang="ru-RU" sz="3200" b="1" dirty="0" smtClean="0"/>
              <a:t>Социально значимые</a:t>
            </a:r>
            <a:r>
              <a:rPr lang="ru-RU" sz="3200" dirty="0" smtClean="0"/>
              <a:t> </a:t>
            </a:r>
          </a:p>
          <a:p>
            <a:r>
              <a:rPr lang="ru-RU" sz="3200" b="1" dirty="0" smtClean="0"/>
              <a:t>Телекоммуникационные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10858544" y="1905000"/>
            <a:ext cx="785818" cy="41910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   Типы </a:t>
            </a:r>
            <a:r>
              <a:rPr lang="ru-RU" dirty="0" smtClean="0">
                <a:solidFill>
                  <a:schemeClr val="bg2"/>
                </a:solidFill>
              </a:rPr>
              <a:t>учебных проектов по 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     затратам </a:t>
            </a:r>
            <a:r>
              <a:rPr lang="ru-RU" dirty="0" smtClean="0">
                <a:solidFill>
                  <a:schemeClr val="bg2"/>
                </a:solidFill>
              </a:rPr>
              <a:t>времени: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7948642" cy="4191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краткосрочные</a:t>
            </a:r>
            <a:r>
              <a:rPr lang="ru-RU" b="1" dirty="0" smtClean="0"/>
              <a:t> </a:t>
            </a:r>
            <a:r>
              <a:rPr lang="ru-RU" dirty="0" smtClean="0"/>
              <a:t>(2-6 ч),</a:t>
            </a:r>
          </a:p>
          <a:p>
            <a:r>
              <a:rPr lang="ru-RU" b="1" i="1" dirty="0" smtClean="0"/>
              <a:t>среднесрочные </a:t>
            </a:r>
            <a:r>
              <a:rPr lang="ru-RU" dirty="0" smtClean="0"/>
              <a:t>(12-15 ч),</a:t>
            </a:r>
          </a:p>
          <a:p>
            <a:r>
              <a:rPr lang="ru-RU" b="1" i="1" dirty="0" smtClean="0"/>
              <a:t>долгосрочные </a:t>
            </a:r>
            <a:r>
              <a:rPr lang="ru-RU" dirty="0" smtClean="0"/>
              <a:t>(четверть, полугодие, год) проекты, требующие времени для поиска материала, его анализа и т. д.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17287964" y="1905000"/>
            <a:ext cx="142876" cy="4191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</TotalTime>
  <Words>455</Words>
  <PresentationFormat>Экран (4:3)</PresentationFormat>
  <Paragraphs>74</Paragraphs>
  <Slides>13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«Технология проектной деятельности в начальной школе»</vt:lpstr>
      <vt:lpstr>Слайд 2</vt:lpstr>
      <vt:lpstr>Слайд 3</vt:lpstr>
      <vt:lpstr> Технология проектного обучения определяется построением образовательного процесса на активной основе,  деятельности каждого ученика, его интересов и потребностей. </vt:lpstr>
      <vt:lpstr>задачи </vt:lpstr>
      <vt:lpstr>Основная идея</vt:lpstr>
      <vt:lpstr>« Все, что я познаю, я знаю, для чего это мне надо и где и как я могу эти знания применить…» </vt:lpstr>
      <vt:lpstr>Типы учебных проектов:</vt:lpstr>
      <vt:lpstr>   Типы учебных проектов по         затратам времени:</vt:lpstr>
      <vt:lpstr>Для ученика проект – это возможность максимального раскрытия своего детского потенциала, деятельность, которая позволяет: </vt:lpstr>
      <vt:lpstr>Продукты, которые могут получить дети в результате проектной деятельности </vt:lpstr>
      <vt:lpstr>надпредметные умения</vt:lpstr>
      <vt:lpstr>Проект - это метод обучения. Он может быть использован в изучении любого предмета. Он может быть использован и на уроках, и во внеклассной работе. Он ориентирован на достижение целей самих учащихся, и поэтому он уникален. Он формирует невероятно большое количество умений и навыков, и поэтому он эффективен. Он формирует опыт деятельности, и поэтому он незаменим.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«Технология проектной деятельности в начальной школе»</dc:title>
  <cp:lastModifiedBy>Пк</cp:lastModifiedBy>
  <cp:revision>10</cp:revision>
  <dcterms:modified xsi:type="dcterms:W3CDTF">2014-04-02T06:44:00Z</dcterms:modified>
</cp:coreProperties>
</file>