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А.С.Пушкин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2819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Итоговое занятие по произведению А.С.Пушкина «Сказка о мертвой царевне и семи богатырях»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Documents and Settings\Зоя\Рабочий стол\РИСУНКИ\Школа\AleksandrPushk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20882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1zg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244475"/>
            <a:ext cx="428498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20sq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244475"/>
            <a:ext cx="428498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2106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244475"/>
            <a:ext cx="428498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22gr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657" y="1286510"/>
            <a:ext cx="6496685" cy="428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23qt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86510"/>
            <a:ext cx="6337300" cy="428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246d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20" y="1286510"/>
            <a:ext cx="6283960" cy="428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25bt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302895"/>
            <a:ext cx="4284980" cy="62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262z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930" y="1286510"/>
            <a:ext cx="6454140" cy="428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«Каждая строчка сказок хранит частицу души поэта…» </a:t>
            </a:r>
            <a:r>
              <a:rPr lang="ru-RU" dirty="0" smtClean="0">
                <a:solidFill>
                  <a:srgbClr val="002060"/>
                </a:solidFill>
              </a:rPr>
              <a:t>- писал С.Я.Маршак.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sz="2800" dirty="0" smtClean="0"/>
              <a:t>Прочитайте на с.114 пояснение к словосочетанию </a:t>
            </a:r>
            <a:r>
              <a:rPr lang="ru-RU" sz="4000" i="1" dirty="0" smtClean="0"/>
              <a:t>«Тяжелёшенько вздохнула»</a:t>
            </a:r>
            <a:endParaRPr lang="ru-RU" sz="4000" i="1" dirty="0"/>
          </a:p>
        </p:txBody>
      </p:sp>
      <p:pic>
        <p:nvPicPr>
          <p:cNvPr id="4" name="Рисунок 3" descr="C:\Documents and Settings\Зоя\Рабочий стол\РИСУНКИ\Школа\AleksandrPushk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«Сказке о мёртвой царевне»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Значения слова </a:t>
            </a:r>
            <a:r>
              <a:rPr lang="ru-RU" b="1" dirty="0" smtClean="0">
                <a:solidFill>
                  <a:srgbClr val="C00000"/>
                </a:solidFill>
              </a:rPr>
              <a:t>ЧЁРНЫЙ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		1. цвет сажи, угля;</a:t>
            </a:r>
          </a:p>
          <a:p>
            <a:pPr>
              <a:buNone/>
            </a:pPr>
            <a:r>
              <a:rPr lang="ru-RU" dirty="0" smtClean="0"/>
              <a:t>		2. неквалифицированный труд;</a:t>
            </a:r>
          </a:p>
          <a:p>
            <a:pPr>
              <a:buNone/>
            </a:pPr>
            <a:r>
              <a:rPr lang="ru-RU" dirty="0" smtClean="0"/>
              <a:t>		3. испачканный чем-либо;</a:t>
            </a:r>
          </a:p>
          <a:p>
            <a:pPr>
              <a:buNone/>
            </a:pPr>
            <a:r>
              <a:rPr lang="ru-RU" dirty="0" smtClean="0"/>
              <a:t>		4. горестный, безрадостный, тяжёлый;</a:t>
            </a:r>
          </a:p>
          <a:p>
            <a:pPr>
              <a:buNone/>
            </a:pPr>
            <a:r>
              <a:rPr lang="ru-RU" dirty="0" smtClean="0"/>
              <a:t>		5. злостный, коварный, тяжёлый, мрачный.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Иллюстрации А. Куркина к сказке А.С.Пушкина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0.liveinternet.ru/images/attach/c/4/79/406/79406664_large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528392" cy="476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«Сказке о мёртвой царевне»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Укажите, какое значение имеет слово </a:t>
            </a:r>
            <a:r>
              <a:rPr lang="ru-RU" b="1" dirty="0" smtClean="0"/>
              <a:t>ЧЁРНЫЙ</a:t>
            </a:r>
            <a:r>
              <a:rPr lang="ru-RU" dirty="0" smtClean="0"/>
              <a:t> в предложении:</a:t>
            </a:r>
          </a:p>
          <a:p>
            <a:pPr lvl="1">
              <a:buNone/>
            </a:pPr>
            <a:r>
              <a:rPr lang="ru-RU" dirty="0" smtClean="0"/>
              <a:t>	 Она, </a:t>
            </a:r>
            <a:r>
              <a:rPr lang="ru-RU" b="1" dirty="0" smtClean="0"/>
              <a:t>черной</a:t>
            </a:r>
            <a:r>
              <a:rPr lang="ru-RU" dirty="0" smtClean="0"/>
              <a:t> зависти полна,</a:t>
            </a:r>
          </a:p>
          <a:p>
            <a:pPr lvl="1">
              <a:buNone/>
            </a:pPr>
            <a:r>
              <a:rPr lang="ru-RU" dirty="0" smtClean="0"/>
              <a:t>	 Бросив зеркальце под лавку,</a:t>
            </a:r>
          </a:p>
          <a:p>
            <a:pPr lvl="1">
              <a:buNone/>
            </a:pPr>
            <a:r>
              <a:rPr lang="ru-RU" dirty="0" smtClean="0"/>
              <a:t>	 Призвала к себе </a:t>
            </a:r>
            <a:r>
              <a:rPr lang="ru-RU" b="1" dirty="0" smtClean="0"/>
              <a:t>Чернавку</a:t>
            </a:r>
            <a:r>
              <a:rPr lang="ru-RU" dirty="0" smtClean="0"/>
              <a:t>,</a:t>
            </a:r>
          </a:p>
          <a:p>
            <a:pPr lvl="1">
              <a:buNone/>
            </a:pPr>
            <a:r>
              <a:rPr lang="ru-RU" dirty="0" smtClean="0"/>
              <a:t>	 И наказывает ей,</a:t>
            </a:r>
          </a:p>
          <a:p>
            <a:pPr lvl="1">
              <a:buNone/>
            </a:pPr>
            <a:r>
              <a:rPr lang="ru-RU" dirty="0" smtClean="0"/>
              <a:t>	 Сенной девушке своей,</a:t>
            </a:r>
          </a:p>
          <a:p>
            <a:pPr lvl="1">
              <a:buNone/>
            </a:pPr>
            <a:r>
              <a:rPr lang="ru-RU" dirty="0" smtClean="0"/>
              <a:t>	 Весть царевну в глушь лесную</a:t>
            </a:r>
          </a:p>
          <a:p>
            <a:pPr lvl="1">
              <a:buNone/>
            </a:pPr>
            <a:r>
              <a:rPr lang="ru-RU" dirty="0" smtClean="0"/>
              <a:t>	 И, связав её, живую</a:t>
            </a:r>
          </a:p>
          <a:p>
            <a:pPr lvl="1">
              <a:buNone/>
            </a:pPr>
            <a:r>
              <a:rPr lang="ru-RU" dirty="0" smtClean="0"/>
              <a:t>	 Под сосной оставить там</a:t>
            </a:r>
          </a:p>
          <a:p>
            <a:pPr lvl="1">
              <a:buNone/>
            </a:pPr>
            <a:r>
              <a:rPr lang="ru-RU" dirty="0" smtClean="0"/>
              <a:t>	 На съедение волкам.</a:t>
            </a:r>
          </a:p>
          <a:p>
            <a:pPr lvl="1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«Сказке о мёртвой царевне»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Слово </a:t>
            </a:r>
            <a:r>
              <a:rPr lang="ru-RU" dirty="0" smtClean="0">
                <a:solidFill>
                  <a:srgbClr val="C00000"/>
                </a:solidFill>
              </a:rPr>
              <a:t>ГЛУБОКИЙ</a:t>
            </a:r>
            <a:r>
              <a:rPr lang="ru-RU" dirty="0" smtClean="0"/>
              <a:t> имеет значения:</a:t>
            </a:r>
          </a:p>
          <a:p>
            <a:pPr lvl="1">
              <a:buNone/>
            </a:pPr>
            <a:r>
              <a:rPr lang="ru-RU" dirty="0" smtClean="0"/>
              <a:t>1.Находящийся на значительной глубине от поверхности;</a:t>
            </a:r>
          </a:p>
          <a:p>
            <a:pPr lvl="1">
              <a:buNone/>
            </a:pPr>
            <a:r>
              <a:rPr lang="ru-RU" dirty="0" smtClean="0"/>
              <a:t>2. Очень сильный, достигший значительной степени.</a:t>
            </a:r>
          </a:p>
          <a:p>
            <a:pPr lvl="1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«Сказке о мёртвой царевне»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Какое значение имеет слово </a:t>
            </a:r>
            <a:r>
              <a:rPr lang="ru-RU" b="1" dirty="0" smtClean="0"/>
              <a:t>ГЛУБОКИЙ</a:t>
            </a:r>
            <a:r>
              <a:rPr lang="ru-RU" dirty="0" smtClean="0"/>
              <a:t> в следующих предложениях:</a:t>
            </a:r>
          </a:p>
          <a:p>
            <a:pPr>
              <a:buNone/>
            </a:pPr>
            <a:r>
              <a:rPr lang="ru-RU" dirty="0" smtClean="0"/>
              <a:t>		Месяц, месяц, мой дружок!</a:t>
            </a:r>
          </a:p>
          <a:p>
            <a:pPr>
              <a:buNone/>
            </a:pPr>
            <a:r>
              <a:rPr lang="ru-RU" dirty="0" smtClean="0"/>
              <a:t>		Позолоченный рожок!</a:t>
            </a:r>
          </a:p>
          <a:p>
            <a:pPr>
              <a:buNone/>
            </a:pPr>
            <a:r>
              <a:rPr lang="ru-RU" dirty="0" smtClean="0"/>
              <a:t>		Ты встаёшь во тьме</a:t>
            </a:r>
            <a:r>
              <a:rPr lang="ru-RU" b="1" dirty="0" smtClean="0"/>
              <a:t> глубокой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		Круглолицый, светлоокий,</a:t>
            </a:r>
          </a:p>
          <a:p>
            <a:pPr>
              <a:buNone/>
            </a:pPr>
            <a:r>
              <a:rPr lang="ru-RU" dirty="0" smtClean="0"/>
              <a:t>		И, обычай твой любя,</a:t>
            </a:r>
          </a:p>
          <a:p>
            <a:pPr>
              <a:buNone/>
            </a:pPr>
            <a:r>
              <a:rPr lang="ru-RU" dirty="0" smtClean="0"/>
              <a:t>		Звёзды смотрят на тебя.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«Сказке о мёртвой царевне»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Какое значение имеет слово </a:t>
            </a:r>
            <a:r>
              <a:rPr lang="ru-RU" b="1" dirty="0" smtClean="0"/>
              <a:t>ГЛУБОКИЙ</a:t>
            </a:r>
            <a:r>
              <a:rPr lang="ru-RU" dirty="0" smtClean="0"/>
              <a:t> в следующих предложениях:</a:t>
            </a:r>
          </a:p>
          <a:p>
            <a:pPr>
              <a:buNone/>
            </a:pPr>
            <a:r>
              <a:rPr lang="ru-RU" dirty="0" smtClean="0"/>
              <a:t>      		«Постой,-</a:t>
            </a:r>
          </a:p>
          <a:p>
            <a:pPr>
              <a:buNone/>
            </a:pPr>
            <a:r>
              <a:rPr lang="ru-RU" dirty="0" smtClean="0"/>
              <a:t>		Отвечает ветер буйный,-</a:t>
            </a:r>
          </a:p>
          <a:p>
            <a:pPr>
              <a:buNone/>
            </a:pPr>
            <a:r>
              <a:rPr lang="ru-RU" dirty="0" smtClean="0"/>
              <a:t>		Там за речкой тихоструйной</a:t>
            </a:r>
          </a:p>
          <a:p>
            <a:pPr>
              <a:buNone/>
            </a:pPr>
            <a:r>
              <a:rPr lang="ru-RU" dirty="0" smtClean="0"/>
              <a:t>		Есть высокая гора,</a:t>
            </a:r>
          </a:p>
          <a:p>
            <a:pPr>
              <a:buNone/>
            </a:pPr>
            <a:r>
              <a:rPr lang="ru-RU" dirty="0" smtClean="0"/>
              <a:t>		В ней </a:t>
            </a:r>
            <a:r>
              <a:rPr lang="ru-RU" b="1" dirty="0" smtClean="0"/>
              <a:t>глубокая</a:t>
            </a:r>
            <a:r>
              <a:rPr lang="ru-RU" dirty="0" smtClean="0"/>
              <a:t> нора…»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«Сказке о мёртвой царевне»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Какое значение имеет слово </a:t>
            </a:r>
            <a:r>
              <a:rPr lang="ru-RU" dirty="0" smtClean="0">
                <a:solidFill>
                  <a:srgbClr val="C00000"/>
                </a:solidFill>
              </a:rPr>
              <a:t>ПОЛОЖИЛА</a:t>
            </a:r>
            <a:r>
              <a:rPr lang="ru-RU" dirty="0" smtClean="0"/>
              <a:t> в следующих предложениях:</a:t>
            </a:r>
          </a:p>
          <a:p>
            <a:pPr>
              <a:buNone/>
            </a:pPr>
            <a:r>
              <a:rPr lang="ru-RU" dirty="0" smtClean="0"/>
              <a:t>		…Царица злая,</a:t>
            </a:r>
          </a:p>
          <a:p>
            <a:pPr>
              <a:buNone/>
            </a:pPr>
            <a:r>
              <a:rPr lang="ru-RU" dirty="0" smtClean="0"/>
              <a:t>		Ей рогаткой угрожая,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Положила</a:t>
            </a:r>
            <a:r>
              <a:rPr lang="ru-RU" dirty="0" smtClean="0"/>
              <a:t> иль не жить,</a:t>
            </a:r>
          </a:p>
          <a:p>
            <a:pPr>
              <a:buNone/>
            </a:pPr>
            <a:r>
              <a:rPr lang="ru-RU" dirty="0" smtClean="0"/>
              <a:t>		Иль царевну погубить.</a:t>
            </a:r>
          </a:p>
          <a:p>
            <a:pPr>
              <a:buNone/>
            </a:pPr>
            <a:r>
              <a:rPr lang="ru-RU" dirty="0" smtClean="0"/>
              <a:t>			Сотворив обряд печальный,</a:t>
            </a:r>
          </a:p>
          <a:p>
            <a:pPr>
              <a:buNone/>
            </a:pPr>
            <a:r>
              <a:rPr lang="ru-RU" dirty="0" smtClean="0"/>
              <a:t>			Вот они во гроб хрустальный</a:t>
            </a:r>
          </a:p>
          <a:p>
            <a:pPr>
              <a:buNone/>
            </a:pPr>
            <a:r>
              <a:rPr lang="ru-RU" dirty="0" smtClean="0"/>
              <a:t>			Труп царевны молодой</a:t>
            </a:r>
          </a:p>
          <a:p>
            <a:pPr>
              <a:buNone/>
            </a:pPr>
            <a:r>
              <a:rPr lang="ru-RU" b="1" dirty="0" smtClean="0"/>
              <a:t>			Положили</a:t>
            </a:r>
            <a:r>
              <a:rPr lang="ru-RU" dirty="0" smtClean="0"/>
              <a:t> – и толпой</a:t>
            </a:r>
          </a:p>
          <a:p>
            <a:pPr>
              <a:buNone/>
            </a:pPr>
            <a:r>
              <a:rPr lang="ru-RU" dirty="0" smtClean="0"/>
              <a:t>			Понесли в пустую гору.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«Сказке о мёртвой царевне»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 выделенным словам найдите</a:t>
            </a:r>
            <a:r>
              <a:rPr lang="ru-RU" sz="4000" b="1" dirty="0" smtClean="0">
                <a:solidFill>
                  <a:srgbClr val="002060"/>
                </a:solidFill>
              </a:rPr>
              <a:t> синонимы </a:t>
            </a:r>
            <a:r>
              <a:rPr lang="ru-RU" sz="4000" dirty="0" smtClean="0">
                <a:solidFill>
                  <a:srgbClr val="002060"/>
                </a:solidFill>
              </a:rPr>
              <a:t>и </a:t>
            </a:r>
            <a:r>
              <a:rPr lang="ru-RU" sz="4000" b="1" dirty="0" smtClean="0">
                <a:solidFill>
                  <a:srgbClr val="002060"/>
                </a:solidFill>
              </a:rPr>
              <a:t>выпишите</a:t>
            </a:r>
            <a:r>
              <a:rPr lang="ru-RU" sz="4000" dirty="0" smtClean="0">
                <a:solidFill>
                  <a:srgbClr val="002060"/>
                </a:solidFill>
              </a:rPr>
              <a:t> их парами: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Им она не </a:t>
            </a:r>
            <a:r>
              <a:rPr lang="ru-RU" b="1" i="1" dirty="0" smtClean="0">
                <a:solidFill>
                  <a:srgbClr val="002060"/>
                </a:solidFill>
              </a:rPr>
              <a:t>прекословит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Не перечат ей они.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	Правду </a:t>
            </a:r>
            <a:r>
              <a:rPr lang="ru-RU" b="1" i="1" dirty="0" smtClean="0">
                <a:solidFill>
                  <a:srgbClr val="002060"/>
                </a:solidFill>
              </a:rPr>
              <a:t>молвить</a:t>
            </a:r>
            <a:r>
              <a:rPr lang="ru-RU" dirty="0" smtClean="0">
                <a:solidFill>
                  <a:srgbClr val="002060"/>
                </a:solidFill>
              </a:rPr>
              <a:t>, молодица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	Уж и впрямь была царица…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Братцы вы мои родные,-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Им царевна говорит…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	За невестою своей королевич Елисей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	Между тем по свету скачет,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	Нет как нет! Он горько </a:t>
            </a:r>
            <a:r>
              <a:rPr lang="ru-RU" b="1" i="1" dirty="0" smtClean="0">
                <a:solidFill>
                  <a:srgbClr val="002060"/>
                </a:solidFill>
              </a:rPr>
              <a:t>плачет</a:t>
            </a:r>
            <a:r>
              <a:rPr lang="ru-RU" dirty="0" smtClean="0">
                <a:solidFill>
                  <a:srgbClr val="002060"/>
                </a:solidFill>
              </a:rPr>
              <a:t>…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Ветер дале побежал,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Королевич зарыдал…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«Сказке о мёртвой царевне»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приведённых отрывках найдите: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	</a:t>
            </a:r>
            <a:r>
              <a:rPr lang="ru-RU" sz="2400" b="1" i="1" dirty="0" smtClean="0">
                <a:solidFill>
                  <a:srgbClr val="002060"/>
                </a:solidFill>
              </a:rPr>
              <a:t>повторения</a:t>
            </a:r>
            <a:r>
              <a:rPr lang="ru-RU" sz="2400" dirty="0" smtClean="0">
                <a:solidFill>
                  <a:srgbClr val="002060"/>
                </a:solidFill>
              </a:rPr>
              <a:t> близких по смыслу слов;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	постоянные </a:t>
            </a:r>
            <a:r>
              <a:rPr lang="ru-RU" sz="2400" b="1" i="1" dirty="0" smtClean="0">
                <a:solidFill>
                  <a:srgbClr val="002060"/>
                </a:solidFill>
              </a:rPr>
              <a:t>эпитеты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2400" dirty="0" smtClean="0"/>
              <a:t>			Царь с царицею простился</a:t>
            </a:r>
          </a:p>
          <a:p>
            <a:pPr>
              <a:buNone/>
            </a:pPr>
            <a:r>
              <a:rPr lang="ru-RU" sz="2400" dirty="0" smtClean="0"/>
              <a:t>			В путь-дорогу снарядился…</a:t>
            </a:r>
          </a:p>
          <a:p>
            <a:pPr>
              <a:buNone/>
            </a:pPr>
            <a:r>
              <a:rPr lang="ru-RU" sz="2400" dirty="0" smtClean="0"/>
              <a:t>		Ждёт-пождёт с утра до ночи</a:t>
            </a:r>
          </a:p>
          <a:p>
            <a:pPr>
              <a:buNone/>
            </a:pPr>
            <a:r>
              <a:rPr lang="ru-RU" sz="2400" dirty="0" smtClean="0"/>
              <a:t>		Смотрит в поле, инда очи</a:t>
            </a:r>
          </a:p>
          <a:p>
            <a:pPr>
              <a:buNone/>
            </a:pPr>
            <a:r>
              <a:rPr lang="ru-RU" sz="2400" dirty="0" smtClean="0"/>
              <a:t>		Разболелись глядючи</a:t>
            </a:r>
          </a:p>
          <a:p>
            <a:pPr>
              <a:buNone/>
            </a:pPr>
            <a:r>
              <a:rPr lang="ru-RU" sz="2400" dirty="0" smtClean="0"/>
              <a:t>		С белой зори до ночи;</a:t>
            </a:r>
          </a:p>
          <a:p>
            <a:pPr>
              <a:buNone/>
            </a:pPr>
            <a:r>
              <a:rPr lang="ru-RU" sz="2400" dirty="0" smtClean="0"/>
              <a:t>		Не видать милого друга!</a:t>
            </a:r>
          </a:p>
          <a:p>
            <a:pPr>
              <a:buNone/>
            </a:pPr>
            <a:r>
              <a:rPr lang="ru-RU" sz="2400" dirty="0" smtClean="0"/>
              <a:t>			Видит девица, что тут</a:t>
            </a:r>
          </a:p>
          <a:p>
            <a:pPr>
              <a:buNone/>
            </a:pPr>
            <a:r>
              <a:rPr lang="ru-RU" sz="2400" dirty="0" smtClean="0"/>
              <a:t>			Люди добрые живут.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«Сказке о мёртвой царевне»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Выделенные слова замените такими, которые употребляются в современном литературном языке.</a:t>
            </a:r>
          </a:p>
          <a:p>
            <a:pPr>
              <a:buNone/>
            </a:pPr>
            <a:r>
              <a:rPr lang="ru-RU" dirty="0" smtClean="0"/>
              <a:t>		Царь с царицею простился</a:t>
            </a:r>
          </a:p>
          <a:p>
            <a:pPr>
              <a:buNone/>
            </a:pPr>
            <a:r>
              <a:rPr lang="ru-RU" dirty="0" smtClean="0"/>
              <a:t>		В путь-дорогу </a:t>
            </a:r>
            <a:r>
              <a:rPr lang="ru-RU" b="1" i="1" dirty="0" smtClean="0"/>
              <a:t>снарядился</a:t>
            </a:r>
            <a:r>
              <a:rPr lang="ru-RU" dirty="0" smtClean="0"/>
              <a:t>…</a:t>
            </a:r>
          </a:p>
          <a:p>
            <a:pPr>
              <a:buNone/>
            </a:pPr>
            <a:r>
              <a:rPr lang="ru-RU" b="1" i="1" dirty="0" smtClean="0"/>
              <a:t>			Издалече</a:t>
            </a:r>
            <a:r>
              <a:rPr lang="ru-RU" dirty="0" smtClean="0"/>
              <a:t> наконец</a:t>
            </a:r>
          </a:p>
          <a:p>
            <a:pPr>
              <a:buNone/>
            </a:pPr>
            <a:r>
              <a:rPr lang="ru-RU" b="1" i="1" dirty="0" smtClean="0"/>
              <a:t>			Воротился</a:t>
            </a:r>
            <a:r>
              <a:rPr lang="ru-RU" dirty="0" smtClean="0"/>
              <a:t> царь-отец.</a:t>
            </a:r>
          </a:p>
          <a:p>
            <a:pPr>
              <a:buNone/>
            </a:pPr>
            <a:r>
              <a:rPr lang="ru-RU" dirty="0" smtClean="0"/>
              <a:t>		Коль старушка, будь нам мать,</a:t>
            </a:r>
          </a:p>
          <a:p>
            <a:pPr>
              <a:buNone/>
            </a:pPr>
            <a:r>
              <a:rPr lang="ru-RU" dirty="0" smtClean="0"/>
              <a:t>		Так и станем </a:t>
            </a:r>
            <a:r>
              <a:rPr lang="ru-RU" b="1" i="1" dirty="0" smtClean="0"/>
              <a:t>величать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		Вмиг по речи те </a:t>
            </a:r>
            <a:r>
              <a:rPr lang="ru-RU" b="1" i="1" dirty="0" smtClean="0"/>
              <a:t>спознали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			Что царевну принимали…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к «Сказке о мёртвой царевне»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Прочитайте</a:t>
            </a:r>
            <a:r>
              <a:rPr lang="ru-RU" dirty="0" smtClean="0"/>
              <a:t>  с. 105-107 и найдите обращения. </a:t>
            </a:r>
          </a:p>
          <a:p>
            <a:r>
              <a:rPr lang="ru-RU" b="1" dirty="0" smtClean="0"/>
              <a:t>Выпишите</a:t>
            </a:r>
            <a:r>
              <a:rPr lang="ru-RU" dirty="0" smtClean="0"/>
              <a:t> их и</a:t>
            </a:r>
            <a:r>
              <a:rPr lang="ru-RU" b="1" dirty="0" smtClean="0"/>
              <a:t> подчеркните </a:t>
            </a:r>
            <a:r>
              <a:rPr lang="ru-RU" dirty="0" smtClean="0"/>
              <a:t>глаголы и прилагательные, характеризующие силы природы, к которым обращается королевич как к живым существам.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1 – солнце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2 – месяц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3 – ветер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Сопоставление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«Спящей царевны» Жуковского и «Сказки о мёртвой царевне» Пушкина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1. Из-за чего произошли печальные события?</a:t>
            </a:r>
          </a:p>
          <a:p>
            <a:r>
              <a:rPr lang="ru-RU" dirty="0" smtClean="0"/>
              <a:t>2. Кто исполнитель злой воли?</a:t>
            </a:r>
          </a:p>
          <a:p>
            <a:r>
              <a:rPr lang="ru-RU" dirty="0" smtClean="0"/>
              <a:t>3. Кто помогает «смягчить» наказание?</a:t>
            </a:r>
          </a:p>
          <a:p>
            <a:r>
              <a:rPr lang="ru-RU" dirty="0" smtClean="0"/>
              <a:t>4. Как и кем снято проклятие?</a:t>
            </a:r>
          </a:p>
          <a:p>
            <a:r>
              <a:rPr lang="ru-RU" dirty="0" smtClean="0"/>
              <a:t>5. Сопоставьте финалы сказок.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Какой фрагмент сказки проиллюстрировал художник?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1q1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1628800"/>
            <a:ext cx="4284980" cy="492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Часть 2, с.195 – статья об Х.К.Андерсене.</a:t>
            </a:r>
          </a:p>
          <a:p>
            <a:r>
              <a:rPr lang="ru-RU" dirty="0" smtClean="0"/>
              <a:t>Вспомнить содержание сказки «Снежная королева».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1r2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260350"/>
            <a:ext cx="428498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1sa0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265747"/>
            <a:ext cx="4284980" cy="632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1t0c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265747"/>
            <a:ext cx="4284980" cy="632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1wte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196850"/>
            <a:ext cx="428498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1xcf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244475"/>
            <a:ext cx="428498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.livejournal.com/vospit/pic/0001y3y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510" y="244475"/>
            <a:ext cx="428498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256</Words>
  <Application>Microsoft Office PowerPoint</Application>
  <PresentationFormat>Экран (4:3)</PresentationFormat>
  <Paragraphs>111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А.С.Пушкин</vt:lpstr>
      <vt:lpstr>Иллюстрации А. Куркина к сказке А.С.Пушкина</vt:lpstr>
      <vt:lpstr>Какой фрагмент сказки проиллюстрировал художник?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</vt:lpstr>
      <vt:lpstr>Словарная работа  к «Сказке о мёртвой царевне»</vt:lpstr>
      <vt:lpstr>Словарная работа  к «Сказке о мёртвой царевне»</vt:lpstr>
      <vt:lpstr>Словарная работа  к «Сказке о мёртвой царевне»</vt:lpstr>
      <vt:lpstr>Словарная работа  к «Сказке о мёртвой царевне»</vt:lpstr>
      <vt:lpstr>Словарная работа  к «Сказке о мёртвой царевне»</vt:lpstr>
      <vt:lpstr>Словарная работа  к «Сказке о мёртвой царевне»</vt:lpstr>
      <vt:lpstr>Словарная работа  к «Сказке о мёртвой царевне»</vt:lpstr>
      <vt:lpstr>Словарная работа  к «Сказке о мёртвой царевне»</vt:lpstr>
      <vt:lpstr>Словарная работа  к «Сказке о мёртвой царевне»</vt:lpstr>
      <vt:lpstr>Словарная работа  к «Сказке о мёртвой царевне»</vt:lpstr>
      <vt:lpstr>Сопоставление   «Спящей царевны» Жуковского и «Сказки о мёртвой царевне» Пушкина</vt:lpstr>
      <vt:lpstr>Домашнее задание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А.С.Пушкин</dc:title>
  <dc:creator>Информатика</dc:creator>
  <cp:lastModifiedBy>глиненко</cp:lastModifiedBy>
  <cp:revision>18</cp:revision>
  <dcterms:created xsi:type="dcterms:W3CDTF">2011-11-12T07:08:20Z</dcterms:created>
  <dcterms:modified xsi:type="dcterms:W3CDTF">2012-06-10T15:03:48Z</dcterms:modified>
</cp:coreProperties>
</file>