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20.08.2013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20.08.2013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20.08.2013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20.08.2013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20.08.2013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20.08.2013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20.08.2013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20.08.2013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57752" y="4071942"/>
            <a:ext cx="3981448" cy="2500329"/>
          </a:xfrm>
        </p:spPr>
        <p:txBody>
          <a:bodyPr>
            <a:normAutofit/>
          </a:bodyPr>
          <a:lstStyle/>
          <a:p>
            <a:r>
              <a:rPr lang="ru-RU" sz="2000" b="1" i="1" dirty="0" smtClean="0"/>
              <a:t>Учитель русского языка и литературы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i="1" dirty="0" smtClean="0"/>
              <a:t>МБОУСОШ №6 пос. Газырь</a:t>
            </a:r>
            <a:br>
              <a:rPr lang="ru-RU" sz="2000" b="1" i="1" dirty="0" smtClean="0"/>
            </a:br>
            <a:r>
              <a:rPr lang="ru-RU" sz="2000" b="1" i="1" dirty="0" smtClean="0"/>
              <a:t>МО </a:t>
            </a:r>
            <a:r>
              <a:rPr lang="ru-RU" sz="2000" b="1" i="1" dirty="0" err="1" smtClean="0"/>
              <a:t>Выселковский</a:t>
            </a:r>
            <a:r>
              <a:rPr lang="ru-RU" sz="2000" b="1" i="1" dirty="0" smtClean="0"/>
              <a:t> район</a:t>
            </a:r>
            <a:br>
              <a:rPr lang="ru-RU" sz="2000" b="1" i="1" dirty="0" smtClean="0"/>
            </a:br>
            <a:r>
              <a:rPr lang="ru-RU" sz="2000" b="1" i="1" dirty="0" smtClean="0"/>
              <a:t>Краснодарского края 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i="1" dirty="0" err="1" smtClean="0"/>
              <a:t>Синдецкая</a:t>
            </a:r>
            <a:r>
              <a:rPr lang="ru-RU" sz="2000" b="1" i="1" dirty="0" smtClean="0"/>
              <a:t> Ольга Васильевна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857232"/>
            <a:ext cx="8458200" cy="1928826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Урок русского языка в 7 классе.</a:t>
            </a:r>
          </a:p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Повторение изученного в разделе «Причастие». Урок-практикум по орфографии</a:t>
            </a: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2857496"/>
            <a:ext cx="3143240" cy="3662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2071678"/>
            <a:ext cx="1500198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400" dirty="0" smtClean="0"/>
              <a:t>«Золотая осень»</a:t>
            </a:r>
            <a:endParaRPr lang="ru-RU" sz="54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357298"/>
            <a:ext cx="8286808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Домашнее задание: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dirty="0" smtClean="0">
                <a:solidFill>
                  <a:schemeClr val="tx1"/>
                </a:solidFill>
              </a:rPr>
              <a:t>- повторить параграфы 132-140,                                - выполнить упражнение 212.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928670"/>
            <a:ext cx="8686800" cy="838200"/>
          </a:xfrm>
        </p:spPr>
        <p:txBody>
          <a:bodyPr>
            <a:noAutofit/>
          </a:bodyPr>
          <a:lstStyle/>
          <a:p>
            <a:r>
              <a:rPr lang="ru-RU" sz="4400" b="1" dirty="0" smtClean="0"/>
              <a:t>Цели:</a:t>
            </a:r>
            <a:r>
              <a:rPr lang="ru-RU" sz="4400" dirty="0" smtClean="0"/>
              <a:t/>
            </a:r>
            <a:br>
              <a:rPr lang="ru-RU" sz="4400" dirty="0" smtClean="0"/>
            </a:b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- обобщение изученного материала по теме «Причастие»;</a:t>
            </a:r>
          </a:p>
          <a:p>
            <a:pPr>
              <a:buNone/>
            </a:pPr>
            <a:r>
              <a:rPr lang="ru-RU" dirty="0" smtClean="0"/>
              <a:t>-развитие навыков решения орфографических задач по теме, устной и письменной речи учащихся;</a:t>
            </a:r>
          </a:p>
          <a:p>
            <a:pPr>
              <a:buNone/>
            </a:pPr>
            <a:r>
              <a:rPr lang="ru-RU" dirty="0" smtClean="0"/>
              <a:t>- выявление уровня готовности учащихся к предстоящей контрольной работе.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43050"/>
            <a:ext cx="8686800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   </a:t>
            </a:r>
            <a:r>
              <a:rPr lang="ru-RU" b="1" dirty="0" smtClean="0">
                <a:solidFill>
                  <a:schemeClr val="tx1"/>
                </a:solidFill>
              </a:rPr>
              <a:t>Вот свойство моё обязательное:</a:t>
            </a:r>
          </a:p>
          <a:p>
            <a:pPr>
              <a:buNone/>
            </a:pPr>
            <a:r>
              <a:rPr lang="ru-RU" b="1" dirty="0" smtClean="0">
                <a:solidFill>
                  <a:schemeClr val="tx1"/>
                </a:solidFill>
              </a:rPr>
              <a:t>      Склоняюсь я как прилагательное.</a:t>
            </a:r>
          </a:p>
          <a:p>
            <a:pPr>
              <a:buNone/>
            </a:pPr>
            <a:r>
              <a:rPr lang="ru-RU" b="1" dirty="0" smtClean="0">
                <a:solidFill>
                  <a:schemeClr val="tx1"/>
                </a:solidFill>
              </a:rPr>
              <a:t>      На все вопросы его отвечаю,</a:t>
            </a:r>
          </a:p>
          <a:p>
            <a:pPr>
              <a:buNone/>
            </a:pPr>
            <a:r>
              <a:rPr lang="ru-RU" b="1" dirty="0" smtClean="0">
                <a:solidFill>
                  <a:schemeClr val="tx1"/>
                </a:solidFill>
              </a:rPr>
              <a:t>      Глагол по значению напоминаю.</a:t>
            </a:r>
          </a:p>
          <a:p>
            <a:pPr>
              <a:buNone/>
            </a:pPr>
            <a:r>
              <a:rPr lang="ru-RU" b="1" dirty="0" smtClean="0">
                <a:solidFill>
                  <a:schemeClr val="tx1"/>
                </a:solidFill>
              </a:rPr>
              <a:t>                                    </a:t>
            </a:r>
          </a:p>
          <a:p>
            <a:pPr>
              <a:buNone/>
            </a:pPr>
            <a:r>
              <a:rPr lang="ru-RU" b="1" dirty="0" smtClean="0">
                <a:solidFill>
                  <a:schemeClr val="tx1"/>
                </a:solidFill>
              </a:rPr>
              <a:t>                                           П. Чесноков</a:t>
            </a:r>
          </a:p>
          <a:p>
            <a:endParaRPr lang="ru-RU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2828924"/>
          </a:xfrm>
        </p:spPr>
        <p:txBody>
          <a:bodyPr>
            <a:normAutofit fontScale="90000"/>
          </a:bodyPr>
          <a:lstStyle/>
          <a:p>
            <a:pPr algn="r"/>
            <a:r>
              <a:rPr lang="ru-RU" b="1" dirty="0" smtClean="0"/>
              <a:t> </a:t>
            </a:r>
            <a:r>
              <a:rPr lang="ru-RU" sz="4400" b="1" dirty="0" smtClean="0"/>
              <a:t>Причастие - это </a:t>
            </a:r>
            <a:r>
              <a:rPr lang="ru-RU" sz="4400" b="1" dirty="0" smtClean="0"/>
              <a:t>часть речи, причастная </a:t>
            </a:r>
            <a:r>
              <a:rPr lang="ru-RU" sz="4400" b="1" dirty="0" smtClean="0"/>
              <a:t>глаголу в </a:t>
            </a:r>
            <a:r>
              <a:rPr lang="ru-RU" sz="4400" b="1" dirty="0" smtClean="0"/>
              <a:t>образе прилагательного.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b="1" dirty="0" smtClean="0"/>
              <a:t>                                                                                                                   </a:t>
            </a:r>
            <a:r>
              <a:rPr lang="ru-RU" sz="4400" b="1" dirty="0" smtClean="0"/>
              <a:t>                      В.И</a:t>
            </a:r>
            <a:r>
              <a:rPr lang="ru-RU" sz="4400" b="1" dirty="0" smtClean="0"/>
              <a:t>. Даль</a:t>
            </a:r>
            <a:endParaRPr lang="ru-RU" sz="4400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2714620"/>
            <a:ext cx="3376294" cy="3571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Найдите  причастия, охарактеризуйте их.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5400" dirty="0" smtClean="0">
                <a:solidFill>
                  <a:schemeClr val="tx1"/>
                </a:solidFill>
              </a:rPr>
              <a:t>  Жёлтый, желтеющий, желтеть, пожелтевший, жёлтенький.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         Много видевший, много знавший,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         Знавший ненависть и любовь,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         Всё имевший, всё потерявший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         И опять всё нашедший вновь,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         Вкус узнавший всего земного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         И до жизни жадный опять,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         Обладающий всем и снова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         Всё боящийся потерять.</a:t>
            </a:r>
          </a:p>
          <a:p>
            <a:pPr algn="r">
              <a:buNone/>
            </a:pPr>
            <a:r>
              <a:rPr lang="ru-RU" dirty="0" smtClean="0">
                <a:solidFill>
                  <a:schemeClr val="tx1"/>
                </a:solidFill>
              </a:rPr>
              <a:t>                                                                                                  Д.Б. </a:t>
            </a:r>
            <a:r>
              <a:rPr lang="ru-RU" dirty="0" err="1" smtClean="0">
                <a:solidFill>
                  <a:schemeClr val="tx1"/>
                </a:solidFill>
              </a:rPr>
              <a:t>Кедрин</a:t>
            </a:r>
            <a:endParaRPr lang="ru-RU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Вставьте пропущенные буквы и раскройте скобки.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      Слома..</a:t>
            </a:r>
            <a:r>
              <a:rPr lang="ru-RU" dirty="0" err="1" smtClean="0">
                <a:solidFill>
                  <a:schemeClr val="tx1"/>
                </a:solidFill>
              </a:rPr>
              <a:t>ый</a:t>
            </a:r>
            <a:r>
              <a:rPr lang="ru-RU" dirty="0" smtClean="0">
                <a:solidFill>
                  <a:schemeClr val="tx1"/>
                </a:solidFill>
              </a:rPr>
              <a:t> карандаш, вяза..</a:t>
            </a:r>
            <a:r>
              <a:rPr lang="ru-RU" dirty="0" err="1" smtClean="0">
                <a:solidFill>
                  <a:schemeClr val="tx1"/>
                </a:solidFill>
              </a:rPr>
              <a:t>ый</a:t>
            </a:r>
            <a:r>
              <a:rPr lang="ru-RU" dirty="0" smtClean="0">
                <a:solidFill>
                  <a:schemeClr val="tx1"/>
                </a:solidFill>
              </a:rPr>
              <a:t> шарф, чище..</a:t>
            </a:r>
            <a:r>
              <a:rPr lang="ru-RU" dirty="0" err="1" smtClean="0">
                <a:solidFill>
                  <a:schemeClr val="tx1"/>
                </a:solidFill>
              </a:rPr>
              <a:t>ые</a:t>
            </a:r>
            <a:r>
              <a:rPr lang="ru-RU" dirty="0" smtClean="0">
                <a:solidFill>
                  <a:schemeClr val="tx1"/>
                </a:solidFill>
              </a:rPr>
              <a:t> сегодня ботинки, </a:t>
            </a:r>
            <a:r>
              <a:rPr lang="ru-RU" dirty="0" err="1" smtClean="0">
                <a:solidFill>
                  <a:schemeClr val="tx1"/>
                </a:solidFill>
              </a:rPr>
              <a:t>газирова</a:t>
            </a:r>
            <a:r>
              <a:rPr lang="ru-RU" dirty="0" smtClean="0">
                <a:solidFill>
                  <a:schemeClr val="tx1"/>
                </a:solidFill>
              </a:rPr>
              <a:t>..</a:t>
            </a:r>
            <a:r>
              <a:rPr lang="ru-RU" dirty="0" err="1" smtClean="0">
                <a:solidFill>
                  <a:schemeClr val="tx1"/>
                </a:solidFill>
              </a:rPr>
              <a:t>ая</a:t>
            </a:r>
            <a:r>
              <a:rPr lang="ru-RU" dirty="0" smtClean="0">
                <a:solidFill>
                  <a:schemeClr val="tx1"/>
                </a:solidFill>
              </a:rPr>
              <a:t> вода, </a:t>
            </a:r>
            <a:r>
              <a:rPr lang="ru-RU" dirty="0" err="1" smtClean="0">
                <a:solidFill>
                  <a:schemeClr val="tx1"/>
                </a:solidFill>
              </a:rPr>
              <a:t>запута</a:t>
            </a:r>
            <a:r>
              <a:rPr lang="ru-RU" dirty="0" smtClean="0">
                <a:solidFill>
                  <a:schemeClr val="tx1"/>
                </a:solidFill>
              </a:rPr>
              <a:t>..</a:t>
            </a:r>
            <a:r>
              <a:rPr lang="ru-RU" dirty="0" err="1" smtClean="0">
                <a:solidFill>
                  <a:schemeClr val="tx1"/>
                </a:solidFill>
              </a:rPr>
              <a:t>ые</a:t>
            </a:r>
            <a:r>
              <a:rPr lang="ru-RU" dirty="0" smtClean="0">
                <a:solidFill>
                  <a:schemeClr val="tx1"/>
                </a:solidFill>
              </a:rPr>
              <a:t> нитки, </a:t>
            </a:r>
            <a:r>
              <a:rPr lang="ru-RU" dirty="0" err="1" smtClean="0">
                <a:solidFill>
                  <a:schemeClr val="tx1"/>
                </a:solidFill>
              </a:rPr>
              <a:t>пута</a:t>
            </a:r>
            <a:r>
              <a:rPr lang="ru-RU" dirty="0" smtClean="0">
                <a:solidFill>
                  <a:schemeClr val="tx1"/>
                </a:solidFill>
              </a:rPr>
              <a:t>..</a:t>
            </a:r>
            <a:r>
              <a:rPr lang="ru-RU" dirty="0" err="1" smtClean="0">
                <a:solidFill>
                  <a:schemeClr val="tx1"/>
                </a:solidFill>
              </a:rPr>
              <a:t>ые</a:t>
            </a:r>
            <a:r>
              <a:rPr lang="ru-RU" dirty="0" smtClean="0">
                <a:solidFill>
                  <a:schemeClr val="tx1"/>
                </a:solidFill>
              </a:rPr>
              <a:t> мысли, каша сваре..а.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       Ещё (не) </a:t>
            </a:r>
            <a:r>
              <a:rPr lang="ru-RU" dirty="0" err="1" smtClean="0">
                <a:solidFill>
                  <a:schemeClr val="tx1"/>
                </a:solidFill>
              </a:rPr>
              <a:t>испыта</a:t>
            </a:r>
            <a:r>
              <a:rPr lang="ru-RU" dirty="0" smtClean="0">
                <a:solidFill>
                  <a:schemeClr val="tx1"/>
                </a:solidFill>
              </a:rPr>
              <a:t>..</a:t>
            </a:r>
            <a:r>
              <a:rPr lang="ru-RU" dirty="0" err="1" smtClean="0">
                <a:solidFill>
                  <a:schemeClr val="tx1"/>
                </a:solidFill>
              </a:rPr>
              <a:t>ое</a:t>
            </a:r>
            <a:r>
              <a:rPr lang="ru-RU" dirty="0" smtClean="0">
                <a:solidFill>
                  <a:schemeClr val="tx1"/>
                </a:solidFill>
              </a:rPr>
              <a:t> в бою оружие; (не) </a:t>
            </a:r>
            <a:r>
              <a:rPr lang="ru-RU" dirty="0" err="1" smtClean="0">
                <a:solidFill>
                  <a:schemeClr val="tx1"/>
                </a:solidFill>
              </a:rPr>
              <a:t>сдела</a:t>
            </a:r>
            <a:r>
              <a:rPr lang="ru-RU" dirty="0" smtClean="0">
                <a:solidFill>
                  <a:schemeClr val="tx1"/>
                </a:solidFill>
              </a:rPr>
              <a:t>..</a:t>
            </a:r>
            <a:r>
              <a:rPr lang="ru-RU" dirty="0" err="1" smtClean="0">
                <a:solidFill>
                  <a:schemeClr val="tx1"/>
                </a:solidFill>
              </a:rPr>
              <a:t>ая</a:t>
            </a:r>
            <a:r>
              <a:rPr lang="ru-RU" dirty="0" smtClean="0">
                <a:solidFill>
                  <a:schemeClr val="tx1"/>
                </a:solidFill>
              </a:rPr>
              <a:t>, а отложе..</a:t>
            </a:r>
            <a:r>
              <a:rPr lang="ru-RU" dirty="0" err="1" smtClean="0">
                <a:solidFill>
                  <a:schemeClr val="tx1"/>
                </a:solidFill>
              </a:rPr>
              <a:t>ая</a:t>
            </a:r>
            <a:r>
              <a:rPr lang="ru-RU" dirty="0" smtClean="0">
                <a:solidFill>
                  <a:schemeClr val="tx1"/>
                </a:solidFill>
              </a:rPr>
              <a:t> работа; (не)продуман..</a:t>
            </a:r>
            <a:r>
              <a:rPr lang="ru-RU" dirty="0" err="1" smtClean="0">
                <a:solidFill>
                  <a:schemeClr val="tx1"/>
                </a:solidFill>
              </a:rPr>
              <a:t>ый</a:t>
            </a:r>
            <a:r>
              <a:rPr lang="ru-RU" dirty="0" smtClean="0">
                <a:solidFill>
                  <a:schemeClr val="tx1"/>
                </a:solidFill>
              </a:rPr>
              <a:t> ответ; ответ (не) продуман; (не)</a:t>
            </a:r>
            <a:r>
              <a:rPr lang="ru-RU" dirty="0" err="1" smtClean="0">
                <a:solidFill>
                  <a:schemeClr val="tx1"/>
                </a:solidFill>
              </a:rPr>
              <a:t>годующий</a:t>
            </a:r>
            <a:r>
              <a:rPr lang="ru-RU" dirty="0" smtClean="0">
                <a:solidFill>
                  <a:schemeClr val="tx1"/>
                </a:solidFill>
              </a:rPr>
              <a:t> взгляд.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Проверьте друг друга.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tx1"/>
                </a:solidFill>
              </a:rPr>
              <a:t>     Сломанный карандаш, вязаный шарф, чищенные сегодня ботинки, газированная вода, запутанные нитки, путаные мысли, каша сварена.</a:t>
            </a:r>
          </a:p>
          <a:p>
            <a:pPr>
              <a:buNone/>
            </a:pPr>
            <a:r>
              <a:rPr lang="ru-RU" b="1" dirty="0" smtClean="0">
                <a:solidFill>
                  <a:schemeClr val="tx1"/>
                </a:solidFill>
              </a:rPr>
              <a:t>      Ещё не испытанное в бою оружие; не сделанная, а отложенная работа; непродуманный ответ; ответ не продуман; негодующий взгляд.</a:t>
            </a:r>
          </a:p>
          <a:p>
            <a:pPr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/>
              <a:t>Исаак Ильич Левитан</a:t>
            </a:r>
            <a:endParaRPr lang="ru-RU" sz="4800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1714488"/>
            <a:ext cx="4429156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29</TotalTime>
  <Words>330</Words>
  <Application>Microsoft Office PowerPoint</Application>
  <PresentationFormat>Экран (4:3)</PresentationFormat>
  <Paragraphs>37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Трек</vt:lpstr>
      <vt:lpstr>Учитель русского языка и литературы МБОУСОШ №6 пос. Газырь МО Выселковский район Краснодарского края  Синдецкая Ольга Васильевна </vt:lpstr>
      <vt:lpstr>Цели: </vt:lpstr>
      <vt:lpstr>Слайд 3</vt:lpstr>
      <vt:lpstr> Причастие - это часть речи, причастная глаголу в образе прилагательного.                                                                                                                                          В.И. Даль</vt:lpstr>
      <vt:lpstr>Найдите  причастия, охарактеризуйте их.  </vt:lpstr>
      <vt:lpstr>Слайд 6</vt:lpstr>
      <vt:lpstr>Вставьте пропущенные буквы и раскройте скобки.</vt:lpstr>
      <vt:lpstr>Проверьте друг друга.</vt:lpstr>
      <vt:lpstr>Исаак Ильич Левитан</vt:lpstr>
      <vt:lpstr>«Золотая осень»</vt:lpstr>
      <vt:lpstr>Домашнее задание: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Учитель русского языка и литературы МБОУСОШ №6 пос. Газырь МО Выселковский район Краснодарского края  Синдецкая Ольга Васильевна </dc:title>
  <cp:lastModifiedBy>User</cp:lastModifiedBy>
  <cp:revision>8</cp:revision>
  <dcterms:modified xsi:type="dcterms:W3CDTF">2013-08-20T11:59:44Z</dcterms:modified>
</cp:coreProperties>
</file>