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59D3B2-CF9A-4B33-83AF-E40DDB9B6A90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67BF62C-FCF0-49F4-983E-FF72343DA1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714357"/>
            <a:ext cx="8458200" cy="150019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smtClean="0"/>
              <a:t>Орфография в        рифмовках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643446"/>
            <a:ext cx="7143800" cy="78581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учитель начальных классов</a:t>
            </a:r>
          </a:p>
          <a:p>
            <a:pPr algn="ctr"/>
            <a:r>
              <a:rPr lang="ru-RU" sz="2600" dirty="0" err="1" smtClean="0"/>
              <a:t>Лузанова</a:t>
            </a:r>
            <a:r>
              <a:rPr lang="ru-RU" sz="2600" dirty="0" smtClean="0"/>
              <a:t> Юлия Васильевна</a:t>
            </a:r>
            <a:endParaRPr lang="ru-RU" sz="2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3000" dirty="0" smtClean="0"/>
              <a:t>			</a:t>
            </a:r>
            <a:r>
              <a:rPr lang="ru-RU" sz="3000" dirty="0" err="1" smtClean="0"/>
              <a:t>Пищ</a:t>
            </a:r>
            <a:r>
              <a:rPr lang="ru-RU" sz="3000" dirty="0" smtClean="0"/>
              <a:t>… , </a:t>
            </a:r>
            <a:r>
              <a:rPr lang="ru-RU" sz="3000" dirty="0" err="1" smtClean="0"/>
              <a:t>ч...щ</a:t>
            </a:r>
            <a:r>
              <a:rPr lang="ru-RU" sz="3000" dirty="0" smtClean="0"/>
              <a:t>... , рощ., куч... ,	</a:t>
            </a:r>
          </a:p>
          <a:p>
            <a:pPr>
              <a:buNone/>
            </a:pPr>
            <a:r>
              <a:rPr lang="ru-RU" sz="3000" dirty="0" smtClean="0"/>
              <a:t>			</a:t>
            </a:r>
            <a:r>
              <a:rPr lang="ru-RU" sz="3000" dirty="0" err="1" smtClean="0"/>
              <a:t>саранч</a:t>
            </a:r>
            <a:r>
              <a:rPr lang="ru-RU" sz="3000" dirty="0" smtClean="0"/>
              <a:t>… , </a:t>
            </a:r>
            <a:r>
              <a:rPr lang="ru-RU" sz="3000" dirty="0" err="1" smtClean="0"/>
              <a:t>коч...н</a:t>
            </a:r>
            <a:r>
              <a:rPr lang="ru-RU" sz="3000" dirty="0" smtClean="0"/>
              <a:t> и туч… ,	</a:t>
            </a:r>
          </a:p>
          <a:p>
            <a:pPr>
              <a:buNone/>
            </a:pPr>
            <a:r>
              <a:rPr lang="ru-RU" sz="3000" dirty="0" smtClean="0"/>
              <a:t>			дач… , ч…</a:t>
            </a:r>
            <a:r>
              <a:rPr lang="ru-RU" sz="3000" dirty="0" err="1" smtClean="0"/>
              <a:t>йка</a:t>
            </a:r>
            <a:r>
              <a:rPr lang="ru-RU" sz="3000" dirty="0" smtClean="0"/>
              <a:t>, </a:t>
            </a:r>
            <a:r>
              <a:rPr lang="ru-RU" sz="3000" dirty="0" err="1" smtClean="0"/>
              <a:t>каланч</a:t>
            </a:r>
            <a:r>
              <a:rPr lang="ru-RU" sz="3000" dirty="0" smtClean="0"/>
              <a:t>…-</a:t>
            </a:r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			все слова на </a:t>
            </a:r>
            <a:r>
              <a:rPr lang="ru-RU" sz="3000" b="1" dirty="0" smtClean="0">
                <a:solidFill>
                  <a:srgbClr val="FF0000"/>
                </a:solidFill>
              </a:rPr>
              <a:t>ЧА</a:t>
            </a:r>
            <a:r>
              <a:rPr lang="ru-RU" sz="3000" dirty="0" smtClean="0"/>
              <a:t> и </a:t>
            </a:r>
            <a:r>
              <a:rPr lang="ru-RU" sz="3000" b="1" dirty="0" smtClean="0">
                <a:solidFill>
                  <a:srgbClr val="FF0000"/>
                </a:solidFill>
              </a:rPr>
              <a:t>ЩА</a:t>
            </a:r>
            <a:r>
              <a:rPr lang="ru-RU" sz="3000" dirty="0" smtClean="0"/>
              <a:t>.								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Как напишешь </a:t>
            </a:r>
            <a:r>
              <a:rPr lang="ru-RU" b="1" dirty="0" smtClean="0">
                <a:solidFill>
                  <a:srgbClr val="FF0000"/>
                </a:solidFill>
              </a:rPr>
              <a:t>ЧА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ЩА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Роща\щя</a:t>
            </a:r>
            <a:r>
              <a:rPr lang="ru-RU" dirty="0" smtClean="0"/>
              <a:t>, </a:t>
            </a:r>
            <a:r>
              <a:rPr lang="ru-RU" dirty="0" err="1" smtClean="0"/>
              <a:t>чаща\щя</a:t>
            </a:r>
            <a:r>
              <a:rPr lang="ru-RU" dirty="0" smtClean="0"/>
              <a:t>, </a:t>
            </a:r>
            <a:r>
              <a:rPr lang="ru-RU" dirty="0" err="1" smtClean="0"/>
              <a:t>саранча\чя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пища\щя</a:t>
            </a:r>
            <a:r>
              <a:rPr lang="ru-RU" dirty="0" smtClean="0"/>
              <a:t>, </a:t>
            </a:r>
            <a:r>
              <a:rPr lang="ru-RU" dirty="0" err="1" smtClean="0"/>
              <a:t>ча\чяшка</a:t>
            </a:r>
            <a:r>
              <a:rPr lang="ru-RU" dirty="0" smtClean="0"/>
              <a:t>, </a:t>
            </a:r>
            <a:r>
              <a:rPr lang="ru-RU" dirty="0" err="1" smtClean="0"/>
              <a:t>ча\чяйник</a:t>
            </a:r>
            <a:r>
              <a:rPr lang="ru-RU" dirty="0" smtClean="0"/>
              <a:t>, </a:t>
            </a:r>
            <a:r>
              <a:rPr lang="ru-RU" dirty="0" err="1" smtClean="0"/>
              <a:t>ча\чяй</a:t>
            </a:r>
            <a:r>
              <a:rPr lang="ru-RU" dirty="0" smtClean="0"/>
              <a:t>-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поскорее отвечай!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5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ЖИ</a:t>
            </a:r>
            <a:r>
              <a:rPr lang="ru-RU" sz="2800" b="1" dirty="0" smtClean="0"/>
              <a:t> </a:t>
            </a:r>
            <a:r>
              <a:rPr lang="ru-RU" sz="2800" dirty="0" smtClean="0"/>
              <a:t>и </a:t>
            </a:r>
            <a:r>
              <a:rPr lang="ru-RU" sz="2800" b="1" dirty="0" smtClean="0">
                <a:solidFill>
                  <a:schemeClr val="tx1"/>
                </a:solidFill>
              </a:rPr>
              <a:t>ШИ</a:t>
            </a:r>
            <a:r>
              <a:rPr lang="ru-RU" sz="2800" dirty="0" smtClean="0"/>
              <a:t>, </a:t>
            </a:r>
            <a:r>
              <a:rPr lang="ru-RU" sz="2800" b="1" dirty="0" smtClean="0">
                <a:solidFill>
                  <a:schemeClr val="tx1"/>
                </a:solidFill>
              </a:rPr>
              <a:t>ЩА</a:t>
            </a:r>
            <a:r>
              <a:rPr lang="ru-RU" sz="2800" dirty="0" smtClean="0"/>
              <a:t> 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ЧА</a:t>
            </a:r>
            <a:r>
              <a:rPr lang="ru-RU" sz="2800" dirty="0" smtClean="0"/>
              <a:t>!</a:t>
            </a:r>
          </a:p>
          <a:p>
            <a:pPr lvl="5">
              <a:buNone/>
            </a:pPr>
            <a:endParaRPr lang="ru-RU" sz="2800" dirty="0" smtClean="0"/>
          </a:p>
          <a:p>
            <a:pPr>
              <a:buNone/>
            </a:pPr>
            <a:r>
              <a:rPr lang="ru-RU" b="1" dirty="0" smtClean="0"/>
              <a:t>		</a:t>
            </a:r>
            <a:r>
              <a:rPr lang="ru-RU" dirty="0" smtClean="0"/>
              <a:t>Ёж…к, </a:t>
            </a:r>
            <a:r>
              <a:rPr lang="ru-RU" dirty="0" err="1" smtClean="0"/>
              <a:t>ш</a:t>
            </a:r>
            <a:r>
              <a:rPr lang="ru-RU" dirty="0" smtClean="0"/>
              <a:t>…</a:t>
            </a:r>
            <a:r>
              <a:rPr lang="ru-RU" dirty="0" err="1" smtClean="0"/>
              <a:t>шка</a:t>
            </a:r>
            <a:r>
              <a:rPr lang="ru-RU" dirty="0" smtClean="0"/>
              <a:t>, </a:t>
            </a:r>
            <a:r>
              <a:rPr lang="ru-RU" dirty="0" err="1" smtClean="0"/>
              <a:t>саранч</a:t>
            </a:r>
            <a:r>
              <a:rPr lang="ru-RU" dirty="0" smtClean="0"/>
              <a:t>…,</a:t>
            </a:r>
            <a:r>
              <a:rPr lang="ru-RU" b="1" dirty="0" smtClean="0"/>
              <a:t>	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ч...щ</a:t>
            </a:r>
            <a:r>
              <a:rPr lang="ru-RU" dirty="0" smtClean="0"/>
              <a:t>… , </a:t>
            </a:r>
            <a:r>
              <a:rPr lang="ru-RU" dirty="0" err="1" smtClean="0"/>
              <a:t>хиж</a:t>
            </a:r>
            <a:r>
              <a:rPr lang="ru-RU" dirty="0" smtClean="0"/>
              <a:t>…на, чиж...,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sz="2800" b="1" dirty="0" smtClean="0">
                <a:solidFill>
                  <a:srgbClr val="FF0000"/>
                </a:solidFill>
              </a:rPr>
              <a:t>ЩА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rgbClr val="FF0000"/>
                </a:solidFill>
              </a:rPr>
              <a:t>ЧА</a:t>
            </a:r>
            <a:r>
              <a:rPr lang="ru-RU" sz="2800" dirty="0" smtClean="0"/>
              <a:t>, </a:t>
            </a:r>
            <a:r>
              <a:rPr lang="ru-RU" sz="2800" b="1" dirty="0" smtClean="0">
                <a:solidFill>
                  <a:srgbClr val="FF0000"/>
                </a:solidFill>
              </a:rPr>
              <a:t>ШИ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rgbClr val="FF0000"/>
                </a:solidFill>
              </a:rPr>
              <a:t>ЖИ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b="1" dirty="0" smtClean="0"/>
              <a:t>		</a:t>
            </a:r>
            <a:r>
              <a:rPr lang="ru-RU" sz="2800" b="1" dirty="0" smtClean="0">
                <a:solidFill>
                  <a:srgbClr val="FF0000"/>
                </a:solidFill>
              </a:rPr>
              <a:t>ЧА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rgbClr val="FF0000"/>
                </a:solidFill>
              </a:rPr>
              <a:t>ЩА</a:t>
            </a:r>
            <a:r>
              <a:rPr lang="ru-RU" sz="2800" dirty="0" smtClean="0"/>
              <a:t>, </a:t>
            </a:r>
            <a:r>
              <a:rPr lang="ru-RU" sz="2800" b="1" dirty="0" smtClean="0">
                <a:solidFill>
                  <a:srgbClr val="FF0000"/>
                </a:solidFill>
              </a:rPr>
              <a:t>ЖИ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rgbClr val="FF0000"/>
                </a:solidFill>
              </a:rPr>
              <a:t>ШИ</a:t>
            </a:r>
            <a:r>
              <a:rPr lang="ru-RU" sz="2800" b="1" dirty="0" smtClean="0"/>
              <a:t>-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sz="2800" b="1" dirty="0" smtClean="0">
                <a:solidFill>
                  <a:srgbClr val="FF0000"/>
                </a:solidFill>
              </a:rPr>
              <a:t>только правильно пиши!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686800" cy="502602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	Знаешь та наверняка,			</a:t>
            </a:r>
          </a:p>
          <a:p>
            <a:pPr>
              <a:buNone/>
            </a:pPr>
            <a:r>
              <a:rPr lang="ru-RU" dirty="0" smtClean="0"/>
              <a:t>		где </a:t>
            </a:r>
            <a:r>
              <a:rPr lang="ru-RU" b="1" dirty="0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, а где </a:t>
            </a:r>
            <a:r>
              <a:rPr lang="ru-RU" b="1" dirty="0" smtClean="0">
                <a:solidFill>
                  <a:srgbClr val="FF0000"/>
                </a:solidFill>
              </a:rPr>
              <a:t>ЧК</a:t>
            </a:r>
            <a:r>
              <a:rPr lang="ru-RU" dirty="0" smtClean="0"/>
              <a:t>:	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	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err="1" smtClean="0"/>
              <a:t>ре...ка</a:t>
            </a:r>
            <a:r>
              <a:rPr lang="ru-RU" sz="2800" dirty="0" smtClean="0"/>
              <a:t>, </a:t>
            </a:r>
            <a:r>
              <a:rPr lang="ru-RU" sz="2800" dirty="0" err="1" smtClean="0"/>
              <a:t>но...а</a:t>
            </a:r>
            <a:r>
              <a:rPr lang="ru-RU" sz="2800" dirty="0" smtClean="0"/>
              <a:t>, </a:t>
            </a:r>
            <a:r>
              <a:rPr lang="ru-RU" sz="2800" dirty="0" err="1" smtClean="0"/>
              <a:t>стро...а</a:t>
            </a:r>
            <a:r>
              <a:rPr lang="ru-RU" sz="2800" dirty="0" smtClean="0"/>
              <a:t>, </a:t>
            </a:r>
            <a:r>
              <a:rPr lang="ru-RU" sz="2800" dirty="0" err="1" smtClean="0"/>
              <a:t>то...а</a:t>
            </a:r>
            <a:r>
              <a:rPr lang="ru-RU" sz="2800" dirty="0" smtClean="0"/>
              <a:t>,		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err="1" smtClean="0"/>
              <a:t>ко...а</a:t>
            </a:r>
            <a:r>
              <a:rPr lang="ru-RU" sz="2800" dirty="0" smtClean="0"/>
              <a:t>, </a:t>
            </a:r>
            <a:r>
              <a:rPr lang="ru-RU" sz="2800" dirty="0" err="1" smtClean="0"/>
              <a:t>коро</a:t>
            </a:r>
            <a:r>
              <a:rPr lang="ru-RU" sz="2800" dirty="0" smtClean="0"/>
              <a:t>..а и </a:t>
            </a:r>
            <a:r>
              <a:rPr lang="ru-RU" sz="2800" dirty="0" err="1" smtClean="0"/>
              <a:t>по...а</a:t>
            </a:r>
            <a:r>
              <a:rPr lang="ru-RU" sz="2800" dirty="0" smtClean="0"/>
              <a:t>,			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err="1" smtClean="0"/>
              <a:t>сро...ый</a:t>
            </a:r>
            <a:r>
              <a:rPr lang="ru-RU" sz="2800" dirty="0" smtClean="0"/>
              <a:t>, </a:t>
            </a:r>
            <a:r>
              <a:rPr lang="ru-RU" sz="2800" dirty="0" err="1" smtClean="0"/>
              <a:t>гре...евый</a:t>
            </a:r>
            <a:r>
              <a:rPr lang="ru-RU" sz="2800" dirty="0" smtClean="0"/>
              <a:t>, </a:t>
            </a:r>
            <a:r>
              <a:rPr lang="ru-RU" sz="2800" dirty="0" err="1" smtClean="0"/>
              <a:t>му...ой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err="1" smtClean="0"/>
              <a:t>то...ый</a:t>
            </a:r>
            <a:r>
              <a:rPr lang="ru-RU" sz="2800" dirty="0" smtClean="0"/>
              <a:t>, </a:t>
            </a:r>
            <a:r>
              <a:rPr lang="ru-RU" sz="2800" dirty="0" err="1" smtClean="0"/>
              <a:t>встре...ый</a:t>
            </a:r>
            <a:r>
              <a:rPr lang="ru-RU" sz="2800" dirty="0" smtClean="0"/>
              <a:t> и </a:t>
            </a:r>
            <a:r>
              <a:rPr lang="ru-RU" sz="2800" dirty="0" err="1" smtClean="0"/>
              <a:t>ре...ой</a:t>
            </a:r>
            <a:r>
              <a:rPr lang="ru-RU" sz="2800" dirty="0" smtClean="0"/>
              <a:t>,-</a:t>
            </a:r>
            <a:endParaRPr lang="en-US" sz="28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	</a:t>
            </a:r>
            <a:r>
              <a:rPr lang="ru-RU" sz="2800" dirty="0" smtClean="0">
                <a:solidFill>
                  <a:srgbClr val="FF0000"/>
                </a:solidFill>
              </a:rPr>
              <a:t>никогда в таких словах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		не пишите мягкий знак!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Мягкий знак показатель мягкости после согласных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	Что за буква, кто узнает:		</a:t>
            </a:r>
          </a:p>
          <a:p>
            <a:pPr>
              <a:buNone/>
            </a:pPr>
            <a:r>
              <a:rPr lang="ru-RU" sz="2800" dirty="0" smtClean="0"/>
              <a:t>		Звук не обозначат,			</a:t>
            </a:r>
          </a:p>
          <a:p>
            <a:pPr>
              <a:buNone/>
            </a:pPr>
            <a:r>
              <a:rPr lang="ru-RU" sz="2800" dirty="0" smtClean="0"/>
              <a:t>		Может только показать,		</a:t>
            </a:r>
          </a:p>
          <a:p>
            <a:pPr>
              <a:buNone/>
            </a:pPr>
            <a:r>
              <a:rPr lang="ru-RU" sz="2800" dirty="0" smtClean="0"/>
              <a:t>		Как согласную читать:</a:t>
            </a:r>
            <a:r>
              <a:rPr lang="ru-RU" dirty="0" smtClean="0"/>
              <a:t>			</a:t>
            </a:r>
          </a:p>
          <a:p>
            <a:pPr>
              <a:buNone/>
            </a:pPr>
            <a:r>
              <a:rPr lang="ru-RU" dirty="0" smtClean="0"/>
              <a:t>Лес		кон	 	вес	    	 хор			</a:t>
            </a:r>
          </a:p>
          <a:p>
            <a:pPr>
              <a:buNone/>
            </a:pPr>
            <a:r>
              <a:rPr lang="ru-RU" dirty="0" smtClean="0"/>
              <a:t>Лос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dirty="0" smtClean="0"/>
              <a:t>	кон</a:t>
            </a:r>
            <a:r>
              <a:rPr lang="ru-RU" b="1" dirty="0" smtClean="0">
                <a:solidFill>
                  <a:srgbClr val="FF0000"/>
                </a:solidFill>
              </a:rPr>
              <a:t>ь	</a:t>
            </a:r>
            <a:r>
              <a:rPr lang="ru-RU" dirty="0" smtClean="0"/>
              <a:t>	вес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dirty="0" smtClean="0"/>
              <a:t>  	 хор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err="1" smtClean="0"/>
              <a:t>Сол</a:t>
            </a:r>
            <a:r>
              <a:rPr lang="ru-RU" dirty="0" smtClean="0"/>
              <a:t>		мол		шар	   	 жар			</a:t>
            </a:r>
          </a:p>
          <a:p>
            <a:pPr>
              <a:buNone/>
            </a:pPr>
            <a:r>
              <a:rPr lang="ru-RU" dirty="0" smtClean="0"/>
              <a:t>Сол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dirty="0" smtClean="0"/>
              <a:t>	мол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dirty="0" smtClean="0"/>
              <a:t>	шар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dirty="0" smtClean="0"/>
              <a:t>	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жар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Разделительный мягкий знак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Перед </a:t>
            </a:r>
            <a:r>
              <a:rPr lang="ru-RU" b="1" dirty="0" smtClean="0">
                <a:solidFill>
                  <a:srgbClr val="FF0000"/>
                </a:solidFill>
              </a:rPr>
              <a:t>Е, Ё, И, Ю, Я</a:t>
            </a:r>
            <a:r>
              <a:rPr lang="ru-RU" dirty="0" smtClean="0"/>
              <a:t>				</a:t>
            </a:r>
          </a:p>
          <a:p>
            <a:pPr>
              <a:buNone/>
            </a:pPr>
            <a:r>
              <a:rPr lang="ru-RU" dirty="0" smtClean="0"/>
              <a:t>		Я в словах стою, друзья.			</a:t>
            </a:r>
          </a:p>
          <a:p>
            <a:pPr>
              <a:buNone/>
            </a:pPr>
            <a:r>
              <a:rPr lang="ru-RU" dirty="0" smtClean="0"/>
              <a:t>		Здесь моя семья, жильё-		</a:t>
            </a:r>
          </a:p>
          <a:p>
            <a:pPr>
              <a:buNone/>
            </a:pPr>
            <a:r>
              <a:rPr lang="ru-RU" dirty="0" smtClean="0"/>
              <a:t>		перед </a:t>
            </a:r>
            <a:r>
              <a:rPr lang="ru-RU" b="1" dirty="0" smtClean="0">
                <a:solidFill>
                  <a:srgbClr val="FF0000"/>
                </a:solidFill>
              </a:rPr>
              <a:t>Я, Ю, И, Е, Ё</a:t>
            </a:r>
            <a:r>
              <a:rPr lang="ru-RU" dirty="0" smtClean="0">
                <a:solidFill>
                  <a:srgbClr val="FF0000"/>
                </a:solidFill>
              </a:rPr>
              <a:t>.	</a:t>
            </a:r>
            <a:r>
              <a:rPr lang="ru-RU" dirty="0" smtClean="0"/>
              <a:t>		</a:t>
            </a:r>
          </a:p>
          <a:p>
            <a:pPr>
              <a:buNone/>
            </a:pPr>
            <a:r>
              <a:rPr lang="ru-RU" dirty="0" smtClean="0"/>
              <a:t>		деревня, листья и скамья-		</a:t>
            </a:r>
          </a:p>
          <a:p>
            <a:pPr>
              <a:buNone/>
            </a:pPr>
            <a:r>
              <a:rPr lang="ru-RU" dirty="0" smtClean="0"/>
              <a:t>		колосья, братья и семья-		</a:t>
            </a:r>
          </a:p>
          <a:p>
            <a:pPr>
              <a:buNone/>
            </a:pPr>
            <a:r>
              <a:rPr lang="ru-RU" dirty="0" smtClean="0"/>
              <a:t>		что в них за правило, друзья?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Разделительный твёрдый знак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000" dirty="0" smtClean="0"/>
              <a:t>			Было «</a:t>
            </a:r>
            <a:r>
              <a:rPr lang="ru-RU" sz="3000" b="1" dirty="0" smtClean="0"/>
              <a:t>сели</a:t>
            </a:r>
            <a:r>
              <a:rPr lang="ru-RU" sz="3000" dirty="0" smtClean="0"/>
              <a:t>»,</a:t>
            </a:r>
          </a:p>
          <a:p>
            <a:pPr>
              <a:buNone/>
            </a:pPr>
            <a:r>
              <a:rPr lang="ru-RU" sz="3000" dirty="0" smtClean="0"/>
              <a:t>			стало «</a:t>
            </a:r>
            <a:r>
              <a:rPr lang="ru-RU" sz="3000" b="1" dirty="0" smtClean="0"/>
              <a:t>съели</a:t>
            </a:r>
            <a:r>
              <a:rPr lang="ru-RU" sz="3000" dirty="0" smtClean="0"/>
              <a:t>».</a:t>
            </a:r>
          </a:p>
          <a:p>
            <a:pPr>
              <a:buNone/>
            </a:pPr>
            <a:r>
              <a:rPr lang="ru-RU" sz="3000" dirty="0" smtClean="0"/>
              <a:t>			Догадаться вы сумели,</a:t>
            </a:r>
          </a:p>
          <a:p>
            <a:pPr>
              <a:buNone/>
            </a:pPr>
            <a:r>
              <a:rPr lang="ru-RU" sz="3000" dirty="0" smtClean="0"/>
              <a:t>			почему случилось так?</a:t>
            </a:r>
          </a:p>
          <a:p>
            <a:pPr>
              <a:buNone/>
            </a:pPr>
            <a:r>
              <a:rPr lang="ru-RU" sz="3000" dirty="0" smtClean="0"/>
              <a:t>			-Кто виновник?</a:t>
            </a:r>
          </a:p>
          <a:p>
            <a:pPr>
              <a:buNone/>
            </a:pPr>
            <a:r>
              <a:rPr lang="ru-RU" sz="3000" dirty="0" smtClean="0"/>
              <a:t>			-</a:t>
            </a:r>
            <a:r>
              <a:rPr lang="ru-RU" sz="3000" dirty="0" smtClean="0">
                <a:solidFill>
                  <a:srgbClr val="FF0000"/>
                </a:solidFill>
              </a:rPr>
              <a:t>Твёрдый знак</a:t>
            </a:r>
            <a:r>
              <a:rPr lang="ru-RU" sz="3000" dirty="0" smtClean="0"/>
              <a:t>!</a:t>
            </a:r>
          </a:p>
          <a:p>
            <a:pPr>
              <a:buNone/>
            </a:pPr>
            <a:r>
              <a:rPr lang="ru-RU" sz="3000" dirty="0" smtClean="0"/>
              <a:t>			Твёрдый знак на нужен тоже,</a:t>
            </a:r>
          </a:p>
          <a:p>
            <a:pPr>
              <a:buNone/>
            </a:pPr>
            <a:r>
              <a:rPr lang="ru-RU" sz="3000" dirty="0" smtClean="0"/>
              <a:t>			без него писать не сможем:</a:t>
            </a:r>
          </a:p>
          <a:p>
            <a:pPr>
              <a:buNone/>
            </a:pPr>
            <a:r>
              <a:rPr lang="ru-RU" sz="3000" dirty="0" smtClean="0"/>
              <a:t>			съезд, съедобный, объяснение,</a:t>
            </a:r>
          </a:p>
          <a:p>
            <a:pPr>
              <a:buNone/>
            </a:pPr>
            <a:r>
              <a:rPr lang="ru-RU" sz="3000" dirty="0" smtClean="0"/>
              <a:t>			и подъезд, и объявление.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Перенос слова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		Я сейчас вам расскажу,		</a:t>
            </a:r>
          </a:p>
          <a:p>
            <a:pPr>
              <a:buNone/>
            </a:pPr>
            <a:r>
              <a:rPr lang="ru-RU" sz="2400" dirty="0" smtClean="0"/>
              <a:t>		как слова переношу:			</a:t>
            </a:r>
          </a:p>
          <a:p>
            <a:pPr>
              <a:buNone/>
            </a:pPr>
            <a:r>
              <a:rPr lang="ru-RU" sz="2400" dirty="0" smtClean="0"/>
              <a:t>		зима – </a:t>
            </a:r>
            <a:r>
              <a:rPr lang="ru-RU" sz="2400" dirty="0" err="1" smtClean="0"/>
              <a:t>зи-ма</a:t>
            </a:r>
            <a:r>
              <a:rPr lang="ru-RU" sz="2400" dirty="0" smtClean="0"/>
              <a:t>, пожар- </a:t>
            </a:r>
            <a:r>
              <a:rPr lang="ru-RU" sz="2400" dirty="0" err="1" smtClean="0"/>
              <a:t>по-жар</a:t>
            </a:r>
            <a:r>
              <a:rPr lang="ru-RU" sz="2400" dirty="0" smtClean="0"/>
              <a:t>,		</a:t>
            </a:r>
          </a:p>
          <a:p>
            <a:pPr>
              <a:buNone/>
            </a:pPr>
            <a:r>
              <a:rPr lang="ru-RU" sz="2400" dirty="0" smtClean="0"/>
              <a:t>		коза – </a:t>
            </a:r>
            <a:r>
              <a:rPr lang="ru-RU" sz="2400" dirty="0" err="1" smtClean="0"/>
              <a:t>ко-за</a:t>
            </a:r>
            <a:r>
              <a:rPr lang="ru-RU" sz="2400" dirty="0" smtClean="0"/>
              <a:t>, </a:t>
            </a:r>
            <a:r>
              <a:rPr lang="ru-RU" sz="2400" dirty="0" err="1" smtClean="0"/>
              <a:t>кома-ко-мар</a:t>
            </a:r>
            <a:r>
              <a:rPr lang="ru-RU" sz="2400" dirty="0" smtClean="0"/>
              <a:t>.		</a:t>
            </a:r>
          </a:p>
          <a:p>
            <a:pPr>
              <a:buNone/>
            </a:pPr>
            <a:r>
              <a:rPr lang="ru-RU" sz="2400" dirty="0" smtClean="0"/>
              <a:t>		Здесь порядок очень строгий:	</a:t>
            </a:r>
          </a:p>
          <a:p>
            <a:pPr>
              <a:buNone/>
            </a:pPr>
            <a:r>
              <a:rPr lang="ru-RU" sz="2400" dirty="0" smtClean="0"/>
              <a:t>		делим все слова на слоги,		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		переносим по слогам.</a:t>
            </a:r>
            <a:r>
              <a:rPr lang="ru-RU" sz="2400" dirty="0" smtClean="0"/>
              <a:t>			 </a:t>
            </a:r>
          </a:p>
          <a:p>
            <a:pPr>
              <a:buNone/>
            </a:pPr>
            <a:r>
              <a:rPr lang="ru-RU" sz="2400" dirty="0" smtClean="0"/>
              <a:t>			А теперь попробуй сам,		</a:t>
            </a:r>
          </a:p>
          <a:p>
            <a:pPr>
              <a:buNone/>
            </a:pPr>
            <a:r>
              <a:rPr lang="ru-RU" sz="2400" dirty="0" smtClean="0"/>
              <a:t>			раздели слова: лиса,			</a:t>
            </a:r>
          </a:p>
          <a:p>
            <a:pPr>
              <a:buNone/>
            </a:pPr>
            <a:r>
              <a:rPr lang="ru-RU" sz="2400" dirty="0" smtClean="0"/>
              <a:t>			петушок, трава, коса.			</a:t>
            </a:r>
          </a:p>
          <a:p>
            <a:pPr>
              <a:buNone/>
            </a:pPr>
            <a:r>
              <a:rPr lang="ru-RU" sz="2400" dirty="0" smtClean="0"/>
              <a:t>		По слогам слова скажи			</a:t>
            </a:r>
          </a:p>
          <a:p>
            <a:pPr>
              <a:buNone/>
            </a:pPr>
            <a:r>
              <a:rPr lang="ru-RU" sz="2400" dirty="0" smtClean="0"/>
              <a:t>		И в тетрадке запиши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Правописание слов с двойными согласными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	Э</a:t>
            </a:r>
            <a:r>
              <a:rPr lang="ru-RU" sz="2800" b="1" dirty="0" smtClean="0">
                <a:solidFill>
                  <a:srgbClr val="FF0000"/>
                </a:solidFill>
              </a:rPr>
              <a:t>лл</a:t>
            </a:r>
            <a:r>
              <a:rPr lang="ru-RU" sz="2800" dirty="0" smtClean="0"/>
              <a:t>а, </a:t>
            </a:r>
            <a:r>
              <a:rPr lang="ru-RU" sz="2800" dirty="0" err="1" smtClean="0"/>
              <a:t>Но</a:t>
            </a:r>
            <a:r>
              <a:rPr lang="ru-RU" sz="2800" b="1" dirty="0" err="1" smtClean="0">
                <a:solidFill>
                  <a:srgbClr val="FF0000"/>
                </a:solidFill>
              </a:rPr>
              <a:t>нн</a:t>
            </a:r>
            <a:r>
              <a:rPr lang="ru-RU" sz="2800" dirty="0" err="1" smtClean="0"/>
              <a:t>а</a:t>
            </a:r>
            <a:r>
              <a:rPr lang="ru-RU" sz="2800" dirty="0" smtClean="0"/>
              <a:t>, ва</a:t>
            </a:r>
            <a:r>
              <a:rPr lang="ru-RU" sz="2800" b="1" dirty="0" smtClean="0">
                <a:solidFill>
                  <a:srgbClr val="FF0000"/>
                </a:solidFill>
              </a:rPr>
              <a:t>нн</a:t>
            </a:r>
            <a:r>
              <a:rPr lang="ru-RU" sz="2800" dirty="0" smtClean="0"/>
              <a:t>а, кла</a:t>
            </a:r>
            <a:r>
              <a:rPr lang="ru-RU" sz="2800" b="1" dirty="0" smtClean="0">
                <a:solidFill>
                  <a:srgbClr val="FF0000"/>
                </a:solidFill>
              </a:rPr>
              <a:t>сс</a:t>
            </a:r>
            <a:r>
              <a:rPr lang="ru-RU" sz="2800" dirty="0" smtClean="0"/>
              <a:t>,		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Сс</a:t>
            </a:r>
            <a:r>
              <a:rPr lang="ru-RU" sz="2800" dirty="0" smtClean="0"/>
              <a:t>ора, те</a:t>
            </a:r>
            <a:r>
              <a:rPr lang="ru-RU" sz="2800" b="1" dirty="0" smtClean="0">
                <a:solidFill>
                  <a:srgbClr val="FF0000"/>
                </a:solidFill>
              </a:rPr>
              <a:t>нн</a:t>
            </a:r>
            <a:r>
              <a:rPr lang="ru-RU" sz="2800" dirty="0" smtClean="0"/>
              <a:t>ис и ра</a:t>
            </a:r>
            <a:r>
              <a:rPr lang="ru-RU" sz="2800" b="1" dirty="0" smtClean="0">
                <a:solidFill>
                  <a:srgbClr val="FF0000"/>
                </a:solidFill>
              </a:rPr>
              <a:t>сс</a:t>
            </a:r>
            <a:r>
              <a:rPr lang="ru-RU" sz="2800" dirty="0" smtClean="0"/>
              <a:t>каз,		</a:t>
            </a:r>
          </a:p>
          <a:p>
            <a:pPr>
              <a:buNone/>
            </a:pPr>
            <a:r>
              <a:rPr lang="ru-RU" sz="2800" dirty="0" smtClean="0"/>
              <a:t>		Па</a:t>
            </a:r>
            <a:r>
              <a:rPr lang="ru-RU" sz="2800" b="1" dirty="0" smtClean="0">
                <a:solidFill>
                  <a:srgbClr val="FF0000"/>
                </a:solidFill>
              </a:rPr>
              <a:t>сс</a:t>
            </a:r>
            <a:r>
              <a:rPr lang="ru-RU" sz="2800" dirty="0" smtClean="0"/>
              <a:t>ажир, шо</a:t>
            </a:r>
            <a:r>
              <a:rPr lang="ru-RU" sz="2800" b="1" dirty="0" smtClean="0">
                <a:solidFill>
                  <a:srgbClr val="FF0000"/>
                </a:solidFill>
              </a:rPr>
              <a:t>сс</a:t>
            </a:r>
            <a:r>
              <a:rPr lang="ru-RU" sz="2800" dirty="0" smtClean="0"/>
              <a:t>е, програ</a:t>
            </a:r>
            <a:r>
              <a:rPr lang="ru-RU" sz="2800" b="1" dirty="0" smtClean="0">
                <a:solidFill>
                  <a:srgbClr val="FF0000"/>
                </a:solidFill>
              </a:rPr>
              <a:t>мм</a:t>
            </a:r>
            <a:r>
              <a:rPr lang="ru-RU" sz="2800" dirty="0" smtClean="0"/>
              <a:t>а,	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b="1" dirty="0" smtClean="0"/>
              <a:t>		Мы слова такие </a:t>
            </a:r>
            <a:r>
              <a:rPr lang="ru-RU" sz="2800" b="1" dirty="0" smtClean="0">
                <a:solidFill>
                  <a:srgbClr val="FF0000"/>
                </a:solidFill>
              </a:rPr>
              <a:t>слышим</a:t>
            </a:r>
            <a:r>
              <a:rPr lang="ru-RU" sz="2800" dirty="0" smtClean="0"/>
              <a:t>		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И с двойной согласной пишем.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Безударные гласные, не проверяемые ударением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		В словах запомни букву 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		</a:t>
            </a:r>
          </a:p>
          <a:p>
            <a:pPr>
              <a:buNone/>
            </a:pPr>
            <a:r>
              <a:rPr lang="ru-RU" sz="2800" dirty="0" smtClean="0"/>
              <a:t>			Багаж, вагон, газета,			</a:t>
            </a:r>
          </a:p>
          <a:p>
            <a:pPr>
              <a:buNone/>
            </a:pPr>
            <a:r>
              <a:rPr lang="ru-RU" sz="2800" dirty="0" smtClean="0"/>
              <a:t>			Пальто, завод, ракета,		</a:t>
            </a:r>
          </a:p>
          <a:p>
            <a:pPr>
              <a:buNone/>
            </a:pPr>
            <a:r>
              <a:rPr lang="ru-RU" sz="2800" dirty="0" smtClean="0"/>
              <a:t>			Капуста да малина,			</a:t>
            </a:r>
          </a:p>
          <a:p>
            <a:pPr>
              <a:buNone/>
            </a:pPr>
            <a:r>
              <a:rPr lang="ru-RU" sz="2800" dirty="0" smtClean="0"/>
              <a:t>			Квартира да машина.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21444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Большая и заглавная буква в именах собственных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		Имена, фамилии,			</a:t>
            </a:r>
          </a:p>
          <a:p>
            <a:pPr algn="ctr">
              <a:buNone/>
            </a:pPr>
            <a:r>
              <a:rPr lang="ru-RU" sz="2800" dirty="0" smtClean="0"/>
              <a:t>		клички, города -				</a:t>
            </a:r>
          </a:p>
          <a:p>
            <a:pPr algn="ctr">
              <a:buNone/>
            </a:pPr>
            <a:r>
              <a:rPr lang="ru-RU" sz="2800" dirty="0" smtClean="0"/>
              <a:t>    	     все с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заглавной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буквы			</a:t>
            </a:r>
          </a:p>
          <a:p>
            <a:pPr algn="ctr">
              <a:buNone/>
            </a:pPr>
            <a:r>
              <a:rPr lang="ru-RU" sz="2800" dirty="0" smtClean="0"/>
              <a:t>		пишутся всегда.				</a:t>
            </a:r>
          </a:p>
          <a:p>
            <a:pPr algn="ctr">
              <a:buNone/>
            </a:pPr>
            <a:r>
              <a:rPr lang="ru-RU" sz="2800" dirty="0" smtClean="0"/>
              <a:t>    		Выделяю буквой				</a:t>
            </a:r>
          </a:p>
          <a:p>
            <a:pPr algn="ctr">
              <a:buNone/>
            </a:pPr>
            <a:r>
              <a:rPr lang="ru-RU" sz="2800" dirty="0" smtClean="0"/>
              <a:t>		важные слова:				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И</a:t>
            </a:r>
            <a:r>
              <a:rPr lang="ru-RU" sz="2800" dirty="0" smtClean="0"/>
              <a:t>ванова 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нна,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Т</a:t>
            </a:r>
            <a:r>
              <a:rPr lang="ru-RU" sz="2800" dirty="0" smtClean="0"/>
              <a:t>ула и </a:t>
            </a:r>
            <a:r>
              <a:rPr lang="ru-RU" sz="2800" b="1" dirty="0" smtClean="0">
                <a:solidFill>
                  <a:srgbClr val="FF0000"/>
                </a:solidFill>
              </a:rPr>
              <a:t>М</a:t>
            </a:r>
            <a:r>
              <a:rPr lang="ru-RU" sz="2800" dirty="0" smtClean="0"/>
              <a:t>осква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			Корова, огород, солома,</a:t>
            </a:r>
          </a:p>
          <a:p>
            <a:pPr>
              <a:buNone/>
            </a:pPr>
            <a:r>
              <a:rPr lang="ru-RU" sz="2800" dirty="0" smtClean="0"/>
              <a:t>			горох, комар, потом, ворона,</a:t>
            </a:r>
          </a:p>
          <a:p>
            <a:pPr>
              <a:buNone/>
            </a:pPr>
            <a:r>
              <a:rPr lang="ru-RU" sz="2800" dirty="0" smtClean="0"/>
              <a:t>			портрет, костёр и молоко-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В словах запомни букву О!</a:t>
            </a:r>
            <a:endParaRPr lang="ru-RU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С буквой Е умей писать:</a:t>
            </a:r>
            <a:endParaRPr lang="ru-RU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800" dirty="0" smtClean="0"/>
              <a:t>			инженер, метро, тетрадь,</a:t>
            </a:r>
          </a:p>
          <a:p>
            <a:pPr>
              <a:buNone/>
            </a:pPr>
            <a:r>
              <a:rPr lang="ru-RU" sz="2800" dirty="0" smtClean="0"/>
              <a:t>			чемодан, четыре, чёрный,		</a:t>
            </a:r>
          </a:p>
          <a:p>
            <a:pPr>
              <a:buNone/>
            </a:pPr>
            <a:r>
              <a:rPr lang="ru-RU" sz="2800" dirty="0" smtClean="0"/>
              <a:t>			жёлтый, шёлковый, учёный,</a:t>
            </a:r>
          </a:p>
          <a:p>
            <a:pPr>
              <a:buNone/>
            </a:pPr>
            <a:r>
              <a:rPr lang="ru-RU" sz="2800" dirty="0" smtClean="0"/>
              <a:t>			север, иней, и декабрь,</a:t>
            </a:r>
          </a:p>
          <a:p>
            <a:pPr>
              <a:buNone/>
            </a:pPr>
            <a:r>
              <a:rPr lang="ru-RU" sz="2800" dirty="0" smtClean="0"/>
              <a:t>			и берёза, и сентябрь.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			Диван, пианино, рисунок, пион,</a:t>
            </a:r>
          </a:p>
          <a:p>
            <a:pPr>
              <a:buNone/>
            </a:pPr>
            <a:r>
              <a:rPr lang="ru-RU" sz="2800" dirty="0" smtClean="0"/>
              <a:t>			Пингвин, сирота, кипяток и бидон,</a:t>
            </a:r>
          </a:p>
          <a:p>
            <a:pPr>
              <a:buNone/>
            </a:pPr>
            <a:r>
              <a:rPr lang="ru-RU" sz="2800" dirty="0" smtClean="0"/>
              <a:t>			Гирлянда, фиалка, сирень и лимон,</a:t>
            </a:r>
          </a:p>
          <a:p>
            <a:pPr>
              <a:buNone/>
            </a:pPr>
            <a:r>
              <a:rPr lang="ru-RU" sz="2800" dirty="0" smtClean="0"/>
              <a:t>			Милиция, митинг, пилот, миллион,</a:t>
            </a:r>
          </a:p>
          <a:p>
            <a:pPr>
              <a:buNone/>
            </a:pPr>
            <a:r>
              <a:rPr lang="ru-RU" sz="2800" dirty="0" smtClean="0"/>
              <a:t>			Минута, нигде, никогда, никуда-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Все с И безударною пишут всегда.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Безударный гласные проверяемые ударением в корне слова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			</a:t>
            </a:r>
            <a:r>
              <a:rPr lang="ru-RU" sz="2800" dirty="0" smtClean="0"/>
              <a:t>Безударный гласный, стоп!		</a:t>
            </a:r>
          </a:p>
          <a:p>
            <a:pPr>
              <a:buNone/>
            </a:pPr>
            <a:r>
              <a:rPr lang="ru-RU" sz="2800" dirty="0" smtClean="0"/>
              <a:t>			Писать опасно!</a:t>
            </a:r>
          </a:p>
          <a:p>
            <a:pPr>
              <a:buNone/>
            </a:pPr>
            <a:r>
              <a:rPr lang="ru-RU" sz="2800" dirty="0" smtClean="0"/>
              <a:t>				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Чтобы не было сомнения, </a:t>
            </a:r>
            <a:r>
              <a:rPr lang="ru-RU" sz="2800" b="1" dirty="0" smtClean="0"/>
              <a:t>		</a:t>
            </a:r>
            <a:endParaRPr lang="ru-RU" sz="2800" dirty="0" smtClean="0"/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Ставьте звук под ударение</a:t>
            </a:r>
            <a:r>
              <a:rPr lang="ru-RU" sz="2800" dirty="0" smtClean="0">
                <a:solidFill>
                  <a:srgbClr val="FF0000"/>
                </a:solidFill>
              </a:rPr>
              <a:t>:</a:t>
            </a:r>
            <a:r>
              <a:rPr lang="ru-RU" sz="2800" dirty="0" smtClean="0"/>
              <a:t>	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		Гора-горы, дела - дело,	</a:t>
            </a:r>
          </a:p>
          <a:p>
            <a:pPr>
              <a:buNone/>
            </a:pPr>
            <a:r>
              <a:rPr lang="ru-RU" sz="2800" dirty="0" smtClean="0"/>
              <a:t>	</a:t>
            </a:r>
          </a:p>
          <a:p>
            <a:pPr>
              <a:buNone/>
            </a:pPr>
            <a:r>
              <a:rPr lang="ru-RU" sz="2800" dirty="0" smtClean="0"/>
              <a:t>			А теперь пишите смело!</a:t>
            </a:r>
            <a:r>
              <a:rPr lang="ru-RU" dirty="0" smtClean="0"/>
              <a:t>	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	</a:t>
            </a:r>
            <a:r>
              <a:rPr lang="ru-RU" sz="2800" dirty="0" err="1" smtClean="0"/>
              <a:t>Гря</a:t>
            </a:r>
            <a:r>
              <a:rPr lang="ru-RU" sz="2800" dirty="0" smtClean="0"/>
              <a:t>/</a:t>
            </a:r>
            <a:r>
              <a:rPr lang="ru-RU" sz="2800" dirty="0" err="1" smtClean="0"/>
              <a:t>ида</a:t>
            </a:r>
            <a:r>
              <a:rPr lang="ru-RU" sz="2800" dirty="0" smtClean="0"/>
              <a:t>, </a:t>
            </a:r>
            <a:r>
              <a:rPr lang="ru-RU" sz="2800" dirty="0" err="1" smtClean="0"/>
              <a:t>це\ина</a:t>
            </a:r>
            <a:r>
              <a:rPr lang="ru-RU" sz="2800" dirty="0" smtClean="0"/>
              <a:t>, </a:t>
            </a:r>
            <a:r>
              <a:rPr lang="ru-RU" sz="2800" dirty="0" err="1" smtClean="0"/>
              <a:t>ска\ола</a:t>
            </a:r>
            <a:r>
              <a:rPr lang="ru-RU" sz="2800" dirty="0" smtClean="0"/>
              <a:t>, </a:t>
            </a:r>
            <a:r>
              <a:rPr lang="ru-RU" sz="2800" dirty="0" err="1" smtClean="0"/>
              <a:t>ве\исна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		</a:t>
            </a:r>
            <a:r>
              <a:rPr lang="ru-RU" sz="2800" dirty="0" err="1" smtClean="0"/>
              <a:t>Ко\аза</a:t>
            </a:r>
            <a:r>
              <a:rPr lang="ru-RU" sz="2800" dirty="0" smtClean="0"/>
              <a:t>, </a:t>
            </a:r>
            <a:r>
              <a:rPr lang="ru-RU" sz="2800" dirty="0" err="1" smtClean="0"/>
              <a:t>стре\ила</a:t>
            </a:r>
            <a:r>
              <a:rPr lang="ru-RU" sz="2800" dirty="0" smtClean="0"/>
              <a:t>, </a:t>
            </a:r>
            <a:r>
              <a:rPr lang="ru-RU" sz="2800" dirty="0" err="1" smtClean="0"/>
              <a:t>сте\ина</a:t>
            </a:r>
            <a:r>
              <a:rPr lang="ru-RU" sz="2800" dirty="0" smtClean="0"/>
              <a:t>, </a:t>
            </a:r>
            <a:r>
              <a:rPr lang="ru-RU" sz="2800" dirty="0" err="1" smtClean="0"/>
              <a:t>со\асна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		</a:t>
            </a:r>
            <a:r>
              <a:rPr lang="ru-RU" sz="2800" dirty="0" err="1" smtClean="0"/>
              <a:t>ме\иста</a:t>
            </a:r>
            <a:r>
              <a:rPr lang="ru-RU" sz="2800" dirty="0" smtClean="0"/>
              <a:t>, </a:t>
            </a:r>
            <a:r>
              <a:rPr lang="ru-RU" sz="2800" dirty="0" err="1" smtClean="0"/>
              <a:t>зе\имля</a:t>
            </a:r>
            <a:r>
              <a:rPr lang="ru-RU" sz="2800" dirty="0" smtClean="0"/>
              <a:t>, </a:t>
            </a:r>
            <a:r>
              <a:rPr lang="ru-RU" sz="2800" dirty="0" err="1" smtClean="0"/>
              <a:t>сто\аляр</a:t>
            </a:r>
            <a:r>
              <a:rPr lang="ru-RU" sz="2800" dirty="0" smtClean="0"/>
              <a:t>, </a:t>
            </a:r>
            <a:r>
              <a:rPr lang="ru-RU" sz="2800" dirty="0" err="1" smtClean="0"/>
              <a:t>со\ава</a:t>
            </a:r>
            <a:r>
              <a:rPr lang="ru-RU" sz="2800" dirty="0" smtClean="0"/>
              <a:t>-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	проверить надо все слова,</a:t>
            </a:r>
          </a:p>
          <a:p>
            <a:pPr>
              <a:buNone/>
            </a:pPr>
            <a:r>
              <a:rPr lang="ru-RU" sz="2800" dirty="0" smtClean="0"/>
              <a:t>		поставить звук под ударенье,</a:t>
            </a:r>
          </a:p>
          <a:p>
            <a:pPr>
              <a:buNone/>
            </a:pPr>
            <a:r>
              <a:rPr lang="ru-RU" sz="2800" dirty="0" smtClean="0"/>
              <a:t>		Потом списать стихотворенье.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		Б… </a:t>
            </a:r>
            <a:r>
              <a:rPr lang="ru-RU" sz="2800" dirty="0" err="1" smtClean="0"/>
              <a:t>гововой</a:t>
            </a:r>
            <a:r>
              <a:rPr lang="ru-RU" sz="2800" dirty="0" smtClean="0"/>
              <a:t>, </a:t>
            </a:r>
            <a:r>
              <a:rPr lang="ru-RU" sz="2800" dirty="0" err="1" smtClean="0"/>
              <a:t>б</a:t>
            </a:r>
            <a:r>
              <a:rPr lang="ru-RU" sz="2800" dirty="0" smtClean="0"/>
              <a:t>…гунн, б…жать,	</a:t>
            </a:r>
          </a:p>
          <a:p>
            <a:pPr>
              <a:buNone/>
            </a:pPr>
            <a:r>
              <a:rPr lang="ru-RU" sz="2800" dirty="0" smtClean="0"/>
              <a:t>			нал…жался да л…жать,			</a:t>
            </a:r>
          </a:p>
          <a:p>
            <a:pPr>
              <a:buNone/>
            </a:pPr>
            <a:r>
              <a:rPr lang="ru-RU" sz="2800" dirty="0" smtClean="0"/>
              <a:t>			</a:t>
            </a:r>
            <a:r>
              <a:rPr lang="ru-RU" sz="2800" dirty="0" err="1" smtClean="0"/>
              <a:t>закр</a:t>
            </a:r>
            <a:r>
              <a:rPr lang="ru-RU" sz="2800" dirty="0" smtClean="0"/>
              <a:t>…чал, </a:t>
            </a:r>
            <a:r>
              <a:rPr lang="ru-RU" sz="2800" dirty="0" err="1" smtClean="0"/>
              <a:t>перекр</a:t>
            </a:r>
            <a:r>
              <a:rPr lang="ru-RU" sz="2800" dirty="0" smtClean="0"/>
              <a:t>…чал,			</a:t>
            </a:r>
          </a:p>
          <a:p>
            <a:pPr>
              <a:buNone/>
            </a:pPr>
            <a:r>
              <a:rPr lang="ru-RU" sz="2800" dirty="0" smtClean="0"/>
              <a:t>			зам…</a:t>
            </a:r>
            <a:r>
              <a:rPr lang="ru-RU" sz="2800" dirty="0" err="1" smtClean="0"/>
              <a:t>лчал</a:t>
            </a:r>
            <a:r>
              <a:rPr lang="ru-RU" sz="2800" dirty="0" smtClean="0"/>
              <a:t> иль </a:t>
            </a:r>
            <a:r>
              <a:rPr lang="ru-RU" sz="2800" dirty="0" err="1" smtClean="0"/>
              <a:t>пром</a:t>
            </a:r>
            <a:r>
              <a:rPr lang="ru-RU" sz="2800" dirty="0" smtClean="0"/>
              <a:t>…</a:t>
            </a:r>
            <a:r>
              <a:rPr lang="ru-RU" sz="2800" dirty="0" err="1" smtClean="0"/>
              <a:t>лчал</a:t>
            </a:r>
            <a:r>
              <a:rPr lang="ru-RU" sz="2800" dirty="0" smtClean="0"/>
              <a:t>-		</a:t>
            </a:r>
          </a:p>
          <a:p>
            <a:pPr>
              <a:buNone/>
            </a:pPr>
            <a:r>
              <a:rPr lang="ru-RU" sz="2800" dirty="0" smtClean="0"/>
              <a:t>			корень ты в словах найди, </a:t>
            </a:r>
          </a:p>
          <a:p>
            <a:pPr>
              <a:buNone/>
            </a:pPr>
            <a:r>
              <a:rPr lang="ru-RU" sz="2800" dirty="0" smtClean="0"/>
              <a:t>			гласный в корне назови,</a:t>
            </a:r>
          </a:p>
          <a:p>
            <a:pPr>
              <a:buNone/>
            </a:pPr>
            <a:r>
              <a:rPr lang="ru-RU" sz="2800" dirty="0" smtClean="0"/>
              <a:t>			ударение поставь,</a:t>
            </a:r>
          </a:p>
          <a:p>
            <a:pPr>
              <a:buNone/>
            </a:pPr>
            <a:r>
              <a:rPr lang="ru-RU" sz="2800" dirty="0" smtClean="0"/>
              <a:t>			буквы правильные вставь.</a:t>
            </a:r>
            <a:endParaRPr lang="ru-RU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Найди однокоренные слова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Котик, </a:t>
            </a:r>
            <a:r>
              <a:rPr lang="ru-RU" dirty="0" err="1" smtClean="0"/>
              <a:t>котенька</a:t>
            </a:r>
            <a:r>
              <a:rPr lang="ru-RU" dirty="0" smtClean="0"/>
              <a:t>, </a:t>
            </a:r>
            <a:r>
              <a:rPr lang="ru-RU" dirty="0" err="1" smtClean="0"/>
              <a:t>коток</a:t>
            </a:r>
            <a:r>
              <a:rPr lang="ru-RU" dirty="0" smtClean="0"/>
              <a:t>,		</a:t>
            </a:r>
          </a:p>
          <a:p>
            <a:pPr>
              <a:buNone/>
            </a:pPr>
            <a:r>
              <a:rPr lang="ru-RU" dirty="0" smtClean="0"/>
              <a:t>		поиграй со мной чуток.			</a:t>
            </a:r>
          </a:p>
          <a:p>
            <a:pPr>
              <a:buNone/>
            </a:pPr>
            <a:r>
              <a:rPr lang="ru-RU" dirty="0" smtClean="0"/>
              <a:t>		Побежал мой кот играть		</a:t>
            </a:r>
          </a:p>
          <a:p>
            <a:pPr>
              <a:buNone/>
            </a:pPr>
            <a:r>
              <a:rPr lang="ru-RU" dirty="0" smtClean="0"/>
              <a:t>		с мамой-кошкой под кровать.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Чёрный чертёнок по берегу шёл,</a:t>
            </a:r>
          </a:p>
          <a:p>
            <a:pPr>
              <a:buNone/>
            </a:pPr>
            <a:r>
              <a:rPr lang="ru-RU" dirty="0" smtClean="0"/>
              <a:t>ч…</a:t>
            </a:r>
            <a:r>
              <a:rPr lang="ru-RU" dirty="0" err="1" smtClean="0"/>
              <a:t>рный</a:t>
            </a:r>
            <a:r>
              <a:rPr lang="ru-RU" dirty="0" smtClean="0"/>
              <a:t> </a:t>
            </a:r>
            <a:r>
              <a:rPr lang="ru-RU" dirty="0" err="1" smtClean="0"/>
              <a:t>ч</a:t>
            </a:r>
            <a:r>
              <a:rPr lang="ru-RU" dirty="0" smtClean="0"/>
              <a:t>…</a:t>
            </a:r>
            <a:r>
              <a:rPr lang="ru-RU" dirty="0" err="1" smtClean="0"/>
              <a:t>ртёнок</a:t>
            </a:r>
            <a:r>
              <a:rPr lang="ru-RU" dirty="0" smtClean="0"/>
              <a:t> </a:t>
            </a:r>
            <a:r>
              <a:rPr lang="ru-RU" dirty="0" err="1" smtClean="0"/>
              <a:t>ч</a:t>
            </a:r>
            <a:r>
              <a:rPr lang="ru-RU" dirty="0" smtClean="0"/>
              <a:t>…</a:t>
            </a:r>
            <a:r>
              <a:rPr lang="ru-RU" dirty="0" err="1" smtClean="0"/>
              <a:t>рнила</a:t>
            </a:r>
            <a:r>
              <a:rPr lang="ru-RU" dirty="0" smtClean="0"/>
              <a:t> наш…л.</a:t>
            </a:r>
          </a:p>
          <a:p>
            <a:pPr>
              <a:buNone/>
            </a:pPr>
            <a:r>
              <a:rPr lang="ru-RU" dirty="0" smtClean="0"/>
              <a:t>Ж…</a:t>
            </a:r>
            <a:r>
              <a:rPr lang="ru-RU" dirty="0" err="1" smtClean="0"/>
              <a:t>лтенький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…</a:t>
            </a:r>
            <a:r>
              <a:rPr lang="ru-RU" dirty="0" err="1" smtClean="0"/>
              <a:t>лковый</a:t>
            </a:r>
            <a:r>
              <a:rPr lang="ru-RU" dirty="0" smtClean="0"/>
              <a:t> бантик испачкал…</a:t>
            </a:r>
          </a:p>
          <a:p>
            <a:pPr>
              <a:buNone/>
            </a:pPr>
            <a:r>
              <a:rPr lang="ru-RU" dirty="0" smtClean="0"/>
              <a:t>Вот вам с чёртиком такая задачка:</a:t>
            </a:r>
          </a:p>
          <a:p>
            <a:pPr>
              <a:buNone/>
            </a:pPr>
            <a:r>
              <a:rPr lang="ru-RU" dirty="0" smtClean="0"/>
              <a:t>вставьте все буквы для гласного звука-</a:t>
            </a:r>
          </a:p>
          <a:p>
            <a:pPr>
              <a:buNone/>
            </a:pPr>
            <a:r>
              <a:rPr lang="ru-RU" dirty="0" smtClean="0"/>
              <a:t>ч…</a:t>
            </a:r>
            <a:r>
              <a:rPr lang="ru-RU" dirty="0" err="1" smtClean="0"/>
              <a:t>рному</a:t>
            </a:r>
            <a:r>
              <a:rPr lang="ru-RU" dirty="0" smtClean="0"/>
              <a:t> </a:t>
            </a:r>
            <a:r>
              <a:rPr lang="ru-RU" dirty="0" err="1" smtClean="0"/>
              <a:t>ч</a:t>
            </a:r>
            <a:r>
              <a:rPr lang="ru-RU" dirty="0" smtClean="0"/>
              <a:t>…</a:t>
            </a:r>
            <a:r>
              <a:rPr lang="ru-RU" dirty="0" err="1" smtClean="0"/>
              <a:t>ртику</a:t>
            </a:r>
            <a:r>
              <a:rPr lang="ru-RU" dirty="0" smtClean="0"/>
              <a:t> будет наука.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Парные звонкие и глухие согласные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	Парные согласные - самые опасные</a:t>
            </a:r>
            <a:endParaRPr lang="ru-RU" sz="3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000" dirty="0" smtClean="0"/>
              <a:t>	Если слышишь парный звук,</a:t>
            </a:r>
          </a:p>
          <a:p>
            <a:pPr>
              <a:buNone/>
            </a:pPr>
            <a:r>
              <a:rPr lang="ru-RU" sz="3000" dirty="0" smtClean="0"/>
              <a:t>	будь внимательным, мой друг!</a:t>
            </a:r>
          </a:p>
          <a:p>
            <a:pPr>
              <a:buNone/>
            </a:pPr>
            <a:r>
              <a:rPr lang="ru-RU" sz="3000" dirty="0" smtClean="0"/>
              <a:t>	Парный сразу проверяй,</a:t>
            </a:r>
          </a:p>
          <a:p>
            <a:pPr>
              <a:buNone/>
            </a:pPr>
            <a:r>
              <a:rPr lang="ru-RU" sz="3000" dirty="0" smtClean="0"/>
              <a:t>	 слово смело изменяй:</a:t>
            </a:r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			труд - труды, кот-коты-</a:t>
            </a:r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	будешь грамотным и 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Вставьте буквы, не спешите,</a:t>
            </a:r>
          </a:p>
          <a:p>
            <a:pPr>
              <a:buNone/>
            </a:pPr>
            <a:r>
              <a:rPr lang="ru-RU" dirty="0" smtClean="0"/>
              <a:t>		что за правило, скажите?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Обед\т</a:t>
            </a:r>
            <a:r>
              <a:rPr lang="ru-RU" dirty="0" smtClean="0"/>
              <a:t>, </a:t>
            </a:r>
            <a:r>
              <a:rPr lang="ru-RU" dirty="0" err="1" smtClean="0"/>
              <a:t>завод\т</a:t>
            </a:r>
            <a:r>
              <a:rPr lang="ru-RU" dirty="0" smtClean="0"/>
              <a:t>, </a:t>
            </a:r>
            <a:r>
              <a:rPr lang="ru-RU" dirty="0" err="1" smtClean="0"/>
              <a:t>медвед,ть</a:t>
            </a:r>
            <a:r>
              <a:rPr lang="ru-RU" dirty="0" smtClean="0"/>
              <a:t>, </a:t>
            </a:r>
            <a:r>
              <a:rPr lang="ru-RU" dirty="0" err="1" smtClean="0"/>
              <a:t>кроват\дь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отряд\т</a:t>
            </a:r>
            <a:r>
              <a:rPr lang="ru-RU" dirty="0" smtClean="0"/>
              <a:t>, </a:t>
            </a:r>
            <a:r>
              <a:rPr lang="ru-RU" dirty="0" err="1" smtClean="0"/>
              <a:t>народ\т</a:t>
            </a:r>
            <a:r>
              <a:rPr lang="ru-RU" dirty="0" smtClean="0"/>
              <a:t>, </a:t>
            </a:r>
            <a:r>
              <a:rPr lang="ru-RU" dirty="0" err="1" smtClean="0"/>
              <a:t>этаж\ш</a:t>
            </a:r>
            <a:r>
              <a:rPr lang="ru-RU" dirty="0" smtClean="0"/>
              <a:t>, </a:t>
            </a:r>
            <a:r>
              <a:rPr lang="ru-RU" dirty="0" err="1" smtClean="0"/>
              <a:t>тетрад\ть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рыб\пка</a:t>
            </a:r>
            <a:r>
              <a:rPr lang="ru-RU" dirty="0" smtClean="0"/>
              <a:t>, </a:t>
            </a:r>
            <a:r>
              <a:rPr lang="ru-RU" dirty="0" err="1" smtClean="0"/>
              <a:t>ут\дка</a:t>
            </a:r>
            <a:r>
              <a:rPr lang="ru-RU" dirty="0" smtClean="0"/>
              <a:t>, </a:t>
            </a:r>
            <a:r>
              <a:rPr lang="ru-RU" dirty="0" err="1" smtClean="0"/>
              <a:t>гряд\тка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книж\шка</a:t>
            </a:r>
            <a:r>
              <a:rPr lang="ru-RU" dirty="0" smtClean="0"/>
              <a:t> и </a:t>
            </a:r>
            <a:r>
              <a:rPr lang="ru-RU" dirty="0" err="1" smtClean="0"/>
              <a:t>заклад\тка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Рифмовки – «тренажёры»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 Всех ребят мы уважаем,</a:t>
            </a:r>
          </a:p>
          <a:p>
            <a:pPr algn="ctr">
              <a:buNone/>
            </a:pPr>
            <a:r>
              <a:rPr lang="ru-RU" dirty="0" smtClean="0"/>
              <a:t>  имя буквой выделяем: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Т</a:t>
            </a:r>
            <a:r>
              <a:rPr lang="ru-RU" dirty="0" smtClean="0"/>
              <a:t>аня, </a:t>
            </a:r>
            <a:r>
              <a:rPr lang="ru-RU" b="1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аня, </a:t>
            </a:r>
            <a:r>
              <a:rPr lang="ru-RU" b="1" dirty="0" smtClean="0">
                <a:solidFill>
                  <a:srgbClr val="FF0000"/>
                </a:solidFill>
              </a:rPr>
              <a:t>П</a:t>
            </a:r>
            <a:r>
              <a:rPr lang="ru-RU" dirty="0" smtClean="0"/>
              <a:t>етя, </a:t>
            </a:r>
            <a:r>
              <a:rPr lang="ru-RU" b="1" dirty="0" smtClean="0">
                <a:solidFill>
                  <a:srgbClr val="FF0000"/>
                </a:solidFill>
              </a:rPr>
              <a:t>Г</a:t>
            </a:r>
            <a:r>
              <a:rPr lang="ru-RU" dirty="0" smtClean="0"/>
              <a:t>аля,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Л</a:t>
            </a:r>
            <a:r>
              <a:rPr lang="ru-RU" dirty="0" smtClean="0"/>
              <a:t>ена, </a:t>
            </a:r>
            <a:r>
              <a:rPr lang="ru-RU" b="1" dirty="0" smtClean="0">
                <a:solidFill>
                  <a:srgbClr val="FF0000"/>
                </a:solidFill>
              </a:rPr>
              <a:t>Н</a:t>
            </a:r>
            <a:r>
              <a:rPr lang="ru-RU" dirty="0" smtClean="0"/>
              <a:t>ина, </a:t>
            </a:r>
            <a:r>
              <a:rPr lang="ru-RU" b="1" dirty="0" smtClean="0">
                <a:solidFill>
                  <a:srgbClr val="FF0000"/>
                </a:solidFill>
              </a:rPr>
              <a:t>М</a:t>
            </a:r>
            <a:r>
              <a:rPr lang="ru-RU" dirty="0" smtClean="0"/>
              <a:t>ила, </a:t>
            </a:r>
            <a:r>
              <a:rPr lang="ru-RU" b="1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аля,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</a:t>
            </a:r>
            <a:r>
              <a:rPr lang="ru-RU" dirty="0" smtClean="0"/>
              <a:t>оля, 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ра, 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лексей,</a:t>
            </a:r>
          </a:p>
          <a:p>
            <a:pPr algn="ctr">
              <a:buNone/>
            </a:pP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ерёжа, и 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ндрей.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Непроизносимые согласные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			Вкусный, гласный, интересный,</a:t>
            </a:r>
          </a:p>
          <a:p>
            <a:pPr>
              <a:buNone/>
            </a:pPr>
            <a:r>
              <a:rPr lang="ru-RU" sz="2800" dirty="0" smtClean="0"/>
              <a:t>			безопасный и небесный,</a:t>
            </a:r>
          </a:p>
          <a:p>
            <a:pPr>
              <a:buNone/>
            </a:pPr>
            <a:r>
              <a:rPr lang="ru-RU" sz="2800" dirty="0" smtClean="0"/>
              <a:t>			и ужасный, и напрасный,</a:t>
            </a:r>
          </a:p>
          <a:p>
            <a:pPr>
              <a:buNone/>
            </a:pPr>
            <a:r>
              <a:rPr lang="ru-RU" sz="2800" dirty="0" smtClean="0"/>
              <a:t>			и чудесный, и прекрасный.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Этих слов не забывайте, букву </a:t>
            </a:r>
            <a:r>
              <a:rPr lang="ru-RU" sz="2800" b="1" dirty="0" smtClean="0">
                <a:solidFill>
                  <a:srgbClr val="FF0000"/>
                </a:solidFill>
              </a:rPr>
              <a:t>Т</a:t>
            </a:r>
            <a:r>
              <a:rPr lang="ru-RU" sz="2800" dirty="0" smtClean="0"/>
              <a:t> в них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не вставляйте.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Источники: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Бетенькова</a:t>
            </a:r>
            <a:r>
              <a:rPr lang="ru-RU" dirty="0" smtClean="0"/>
              <a:t> Н.М. «Орфография и грамматика в рифмовках».-М.: ООО «Издательство АСТ»: ООО «Издательство </a:t>
            </a:r>
            <a:r>
              <a:rPr lang="ru-RU" dirty="0" err="1" smtClean="0"/>
              <a:t>Астрель</a:t>
            </a:r>
            <a:r>
              <a:rPr lang="ru-RU" dirty="0" smtClean="0"/>
              <a:t>», 2002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напишешь имена?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А\антонина</a:t>
            </a:r>
            <a:r>
              <a:rPr lang="ru-RU" dirty="0" smtClean="0"/>
              <a:t> </a:t>
            </a:r>
            <a:r>
              <a:rPr lang="ru-RU" dirty="0" err="1" smtClean="0"/>
              <a:t>И\ильина</a:t>
            </a:r>
            <a:r>
              <a:rPr lang="ru-RU" dirty="0" smtClean="0"/>
              <a:t>,</a:t>
            </a:r>
          </a:p>
          <a:p>
            <a:pPr algn="ctr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К\костя</a:t>
            </a:r>
            <a:r>
              <a:rPr lang="ru-RU" dirty="0" smtClean="0"/>
              <a:t>  </a:t>
            </a:r>
            <a:r>
              <a:rPr lang="ru-RU" dirty="0" err="1" smtClean="0"/>
              <a:t>К\ковалеватов</a:t>
            </a:r>
            <a:r>
              <a:rPr lang="ru-RU" dirty="0" smtClean="0"/>
              <a:t>,</a:t>
            </a:r>
          </a:p>
          <a:p>
            <a:pPr algn="ctr">
              <a:buNone/>
            </a:pPr>
            <a:r>
              <a:rPr lang="ru-RU" dirty="0" err="1" smtClean="0"/>
              <a:t>А\алексей</a:t>
            </a:r>
            <a:r>
              <a:rPr lang="ru-RU" dirty="0" smtClean="0"/>
              <a:t> </a:t>
            </a:r>
            <a:r>
              <a:rPr lang="ru-RU" dirty="0" err="1" smtClean="0"/>
              <a:t>И\игнатов</a:t>
            </a:r>
            <a:r>
              <a:rPr lang="ru-RU" dirty="0" smtClean="0"/>
              <a:t>,</a:t>
            </a:r>
          </a:p>
          <a:p>
            <a:pPr algn="ctr">
              <a:buNone/>
            </a:pPr>
            <a:r>
              <a:rPr lang="ru-RU" dirty="0" smtClean="0"/>
              <a:t>    да  </a:t>
            </a:r>
            <a:r>
              <a:rPr lang="ru-RU" dirty="0" err="1" smtClean="0"/>
              <a:t>И\ирина</a:t>
            </a:r>
            <a:r>
              <a:rPr lang="ru-RU" dirty="0" smtClean="0"/>
              <a:t>, </a:t>
            </a:r>
            <a:r>
              <a:rPr lang="ru-RU" dirty="0" err="1" smtClean="0"/>
              <a:t>да</a:t>
            </a:r>
            <a:r>
              <a:rPr lang="ru-RU" dirty="0" smtClean="0"/>
              <a:t> </a:t>
            </a:r>
            <a:r>
              <a:rPr lang="ru-RU" dirty="0" err="1" smtClean="0"/>
              <a:t>И\илья</a:t>
            </a:r>
            <a:r>
              <a:rPr lang="ru-RU" dirty="0" smtClean="0"/>
              <a:t>-</a:t>
            </a:r>
          </a:p>
          <a:p>
            <a:pPr algn="ctr">
              <a:buNone/>
            </a:pPr>
            <a:r>
              <a:rPr lang="ru-RU" dirty="0" smtClean="0"/>
              <a:t>это все мои друзья!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ПОИГРАЕМ В ГОРОДА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800" dirty="0" smtClean="0"/>
              <a:t>			Я названья городов </a:t>
            </a:r>
          </a:p>
          <a:p>
            <a:pPr algn="just">
              <a:buNone/>
            </a:pPr>
            <a:r>
              <a:rPr lang="ru-RU" sz="2800" dirty="0" smtClean="0"/>
              <a:t>			напишу </a:t>
            </a:r>
            <a:r>
              <a:rPr lang="ru-RU" sz="2800" dirty="0" err="1" smtClean="0"/>
              <a:t>вам:</a:t>
            </a:r>
            <a:r>
              <a:rPr lang="ru-RU" sz="2800" b="1" dirty="0" err="1" smtClean="0">
                <a:solidFill>
                  <a:srgbClr val="FF0000"/>
                </a:solidFill>
              </a:rPr>
              <a:t>О</a:t>
            </a:r>
            <a:r>
              <a:rPr lang="ru-RU" sz="2800" dirty="0" err="1" smtClean="0"/>
              <a:t>мск</a:t>
            </a:r>
            <a:r>
              <a:rPr lang="ru-RU" sz="2800" dirty="0" smtClean="0"/>
              <a:t>, </a:t>
            </a:r>
            <a:r>
              <a:rPr lang="ru-RU" sz="2800" b="1" dirty="0" smtClean="0">
                <a:solidFill>
                  <a:srgbClr val="FF0000"/>
                </a:solidFill>
              </a:rPr>
              <a:t>К</a:t>
            </a:r>
            <a:r>
              <a:rPr lang="ru-RU" sz="2800" dirty="0" smtClean="0"/>
              <a:t>овров, 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А</a:t>
            </a:r>
            <a:r>
              <a:rPr lang="ru-RU" sz="2800" dirty="0" smtClean="0"/>
              <a:t>лександров, </a:t>
            </a:r>
            <a:r>
              <a:rPr lang="ru-RU" sz="2800" b="1" dirty="0" smtClean="0">
                <a:solidFill>
                  <a:srgbClr val="FF0000"/>
                </a:solidFill>
              </a:rPr>
              <a:t>К</a:t>
            </a:r>
            <a:r>
              <a:rPr lang="ru-RU" sz="2800" dirty="0" smtClean="0"/>
              <a:t>ачканар,	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Г</a:t>
            </a:r>
            <a:r>
              <a:rPr lang="ru-RU" sz="2800" dirty="0" smtClean="0"/>
              <a:t>усь-</a:t>
            </a:r>
            <a:r>
              <a:rPr lang="ru-RU" sz="2800" b="1" dirty="0" smtClean="0">
                <a:solidFill>
                  <a:srgbClr val="FF0000"/>
                </a:solidFill>
              </a:rPr>
              <a:t>Х</a:t>
            </a:r>
            <a:r>
              <a:rPr lang="ru-RU" sz="2800" dirty="0" smtClean="0"/>
              <a:t>рустальный, </a:t>
            </a:r>
            <a:r>
              <a:rPr lang="ru-RU" sz="2800" b="1" dirty="0" smtClean="0">
                <a:solidFill>
                  <a:srgbClr val="FF0000"/>
                </a:solidFill>
              </a:rPr>
              <a:t>П</a:t>
            </a:r>
            <a:r>
              <a:rPr lang="ru-RU" sz="2800" dirty="0" smtClean="0"/>
              <a:t>авлодар,			 	</a:t>
            </a:r>
            <a:r>
              <a:rPr lang="ru-RU" sz="2800" b="1" dirty="0" smtClean="0">
                <a:solidFill>
                  <a:srgbClr val="FF0000"/>
                </a:solidFill>
              </a:rPr>
              <a:t>Б</a:t>
            </a:r>
            <a:r>
              <a:rPr lang="ru-RU" sz="2800" dirty="0" smtClean="0"/>
              <a:t>алашов, </a:t>
            </a:r>
            <a:r>
              <a:rPr lang="ru-RU" sz="2800" b="1" dirty="0" smtClean="0">
                <a:solidFill>
                  <a:srgbClr val="FF0000"/>
                </a:solidFill>
              </a:rPr>
              <a:t>К</a:t>
            </a:r>
            <a:r>
              <a:rPr lang="ru-RU" sz="2800" dirty="0" smtClean="0"/>
              <a:t>араганда -				</a:t>
            </a:r>
          </a:p>
          <a:p>
            <a:pPr algn="just">
              <a:buNone/>
            </a:pPr>
            <a:r>
              <a:rPr lang="ru-RU" sz="2800" dirty="0" smtClean="0"/>
              <a:t>			в них я не был никогда,				</a:t>
            </a:r>
          </a:p>
          <a:p>
            <a:pPr algn="just">
              <a:buNone/>
            </a:pPr>
            <a:r>
              <a:rPr lang="ru-RU" sz="2800" dirty="0" smtClean="0"/>
              <a:t>			но по карте их узнал				</a:t>
            </a:r>
          </a:p>
          <a:p>
            <a:pPr algn="just">
              <a:buNone/>
            </a:pPr>
            <a:r>
              <a:rPr lang="ru-RU" sz="2800" dirty="0" smtClean="0"/>
              <a:t>			и на память записал.</a:t>
            </a:r>
          </a:p>
          <a:p>
            <a:pPr algn="just">
              <a:buNone/>
            </a:pPr>
            <a:r>
              <a:rPr lang="ru-RU" sz="2800" dirty="0" smtClean="0"/>
              <a:t>			Кто из вас сказать готов</a:t>
            </a:r>
          </a:p>
          <a:p>
            <a:pPr algn="just">
              <a:buNone/>
            </a:pPr>
            <a:r>
              <a:rPr lang="ru-RU" sz="2800" dirty="0" smtClean="0"/>
              <a:t>			Мне названья городов?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Сочетания </a:t>
            </a:r>
            <a:r>
              <a:rPr lang="ru-RU" b="1" dirty="0" err="1" smtClean="0"/>
              <a:t>жи</a:t>
            </a:r>
            <a:r>
              <a:rPr lang="ru-RU" b="1" dirty="0" smtClean="0"/>
              <a:t>, </a:t>
            </a:r>
            <a:r>
              <a:rPr lang="ru-RU" b="1" dirty="0" err="1" smtClean="0"/>
              <a:t>ши</a:t>
            </a:r>
            <a:r>
              <a:rPr lang="ru-RU" b="1" dirty="0" smtClean="0"/>
              <a:t>, </a:t>
            </a:r>
            <a:r>
              <a:rPr lang="ru-RU" b="1" dirty="0" err="1" smtClean="0"/>
              <a:t>ча</a:t>
            </a:r>
            <a:r>
              <a:rPr lang="ru-RU" b="1" dirty="0" smtClean="0"/>
              <a:t>, </a:t>
            </a:r>
            <a:r>
              <a:rPr lang="ru-RU" b="1" dirty="0" err="1" smtClean="0"/>
              <a:t>ща</a:t>
            </a:r>
            <a:r>
              <a:rPr lang="ru-RU" b="1" dirty="0" smtClean="0"/>
              <a:t>, чу, </a:t>
            </a:r>
            <a:r>
              <a:rPr lang="ru-RU" b="1" dirty="0" err="1" smtClean="0"/>
              <a:t>щу</a:t>
            </a:r>
            <a:r>
              <a:rPr lang="ru-RU" b="1" dirty="0" smtClean="0"/>
              <a:t>, </a:t>
            </a:r>
            <a:r>
              <a:rPr lang="ru-RU" b="1" dirty="0" err="1" smtClean="0"/>
              <a:t>чк</a:t>
            </a:r>
            <a:r>
              <a:rPr lang="ru-RU" b="1" dirty="0" smtClean="0"/>
              <a:t>, </a:t>
            </a:r>
            <a:r>
              <a:rPr lang="ru-RU" b="1" dirty="0" err="1" smtClean="0"/>
              <a:t>чн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ЖИ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ШИ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-				</a:t>
            </a:r>
            <a:r>
              <a:rPr lang="ru-RU" b="1" dirty="0" smtClean="0">
                <a:solidFill>
                  <a:srgbClr val="FF0000"/>
                </a:solidFill>
              </a:rPr>
              <a:t>ЖИ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ШИ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</a:p>
          <a:p>
            <a:pPr>
              <a:buNone/>
            </a:pPr>
            <a:r>
              <a:rPr lang="ru-RU" dirty="0" smtClean="0"/>
              <a:t>такие слоги,			        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ЖИ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и </a:t>
            </a:r>
            <a:r>
              <a:rPr lang="ru-RU" b="1" dirty="0" smtClean="0">
                <a:solidFill>
                  <a:srgbClr val="FF0000"/>
                </a:solidFill>
              </a:rPr>
              <a:t>ШИ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что всегда				только с 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к ребятам строги.			всегда пиши!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Рифмовки – «Тренажёры»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	Жилет, животное, живот,</a:t>
            </a:r>
          </a:p>
          <a:p>
            <a:pPr>
              <a:buNone/>
            </a:pPr>
            <a:r>
              <a:rPr lang="ru-RU" dirty="0" smtClean="0"/>
              <a:t>		жираф, живопись, живёт,			</a:t>
            </a:r>
          </a:p>
          <a:p>
            <a:pPr>
              <a:buNone/>
            </a:pPr>
            <a:r>
              <a:rPr lang="ru-RU" dirty="0" smtClean="0"/>
              <a:t>		шиповник, шипы, камыши,</a:t>
            </a:r>
          </a:p>
          <a:p>
            <a:pPr>
              <a:buNone/>
            </a:pPr>
            <a:r>
              <a:rPr lang="ru-RU" dirty="0" smtClean="0"/>
              <a:t>		машины и карандаши;</a:t>
            </a:r>
          </a:p>
          <a:p>
            <a:pPr>
              <a:buNone/>
            </a:pPr>
            <a:r>
              <a:rPr lang="ru-RU" dirty="0" smtClean="0"/>
              <a:t>		кружить, служить, дружить и жить,</a:t>
            </a:r>
          </a:p>
          <a:p>
            <a:pPr>
              <a:buNone/>
            </a:pPr>
            <a:r>
              <a:rPr lang="ru-RU" dirty="0" smtClean="0"/>
              <a:t>		спешить, смешить, шипеть и шить-</a:t>
            </a:r>
          </a:p>
          <a:p>
            <a:pPr>
              <a:buNone/>
            </a:pPr>
            <a:r>
              <a:rPr lang="ru-RU" dirty="0" smtClean="0"/>
              <a:t>		все сочетания </a:t>
            </a:r>
            <a:r>
              <a:rPr lang="ru-RU" b="1" dirty="0" smtClean="0">
                <a:solidFill>
                  <a:srgbClr val="FF0000"/>
                </a:solidFill>
              </a:rPr>
              <a:t>ЖИ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ШИ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		ты только с буквой 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пиши!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Рифмовки – «контролёры»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Как напишешь </a:t>
            </a:r>
            <a:r>
              <a:rPr lang="ru-RU" b="1" dirty="0" smtClean="0">
                <a:solidFill>
                  <a:srgbClr val="FF0000"/>
                </a:solidFill>
              </a:rPr>
              <a:t>ЖИ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ШИ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Мне решительно скажи!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Лужи\жы</a:t>
            </a:r>
            <a:r>
              <a:rPr lang="ru-RU" dirty="0" smtClean="0"/>
              <a:t>, </a:t>
            </a:r>
            <a:r>
              <a:rPr lang="ru-RU" dirty="0" err="1" smtClean="0"/>
              <a:t>жи\жымолость</a:t>
            </a:r>
            <a:r>
              <a:rPr lang="ru-RU" dirty="0" smtClean="0"/>
              <a:t>, </a:t>
            </a:r>
            <a:r>
              <a:rPr lang="ru-RU" dirty="0" err="1" smtClean="0"/>
              <a:t>чижи\жы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Лыжи\жы</a:t>
            </a:r>
            <a:r>
              <a:rPr lang="ru-RU" dirty="0" smtClean="0"/>
              <a:t>, </a:t>
            </a:r>
            <a:r>
              <a:rPr lang="ru-RU" dirty="0" err="1" smtClean="0"/>
              <a:t>мыши\шы</a:t>
            </a:r>
            <a:r>
              <a:rPr lang="ru-RU" dirty="0" smtClean="0"/>
              <a:t>,, </a:t>
            </a:r>
            <a:r>
              <a:rPr lang="ru-RU" dirty="0" err="1" smtClean="0"/>
              <a:t>камыши\шы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Ши\шымпанзе</a:t>
            </a:r>
            <a:r>
              <a:rPr lang="ru-RU" dirty="0" smtClean="0"/>
              <a:t>, </a:t>
            </a:r>
            <a:r>
              <a:rPr lang="ru-RU" dirty="0" err="1" smtClean="0"/>
              <a:t>ши\шыпы</a:t>
            </a:r>
            <a:r>
              <a:rPr lang="ru-RU" dirty="0" smtClean="0"/>
              <a:t>, </a:t>
            </a:r>
            <a:r>
              <a:rPr lang="ru-RU" dirty="0" err="1" smtClean="0"/>
              <a:t>маши\шына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Ши\шышки</a:t>
            </a:r>
            <a:r>
              <a:rPr lang="ru-RU" dirty="0" smtClean="0"/>
              <a:t>, </a:t>
            </a:r>
            <a:r>
              <a:rPr lang="ru-RU" dirty="0" err="1" smtClean="0"/>
              <a:t>ёжи\жыки</a:t>
            </a:r>
            <a:r>
              <a:rPr lang="ru-RU" dirty="0" smtClean="0"/>
              <a:t>, </a:t>
            </a:r>
            <a:r>
              <a:rPr lang="ru-RU" dirty="0" err="1" smtClean="0"/>
              <a:t>пружи\жына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			ЧА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ЩА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FF0000"/>
                </a:solidFill>
              </a:rPr>
              <a:t>ЩУ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ЧУ</a:t>
            </a:r>
            <a:r>
              <a:rPr lang="ru-RU" dirty="0" smtClean="0"/>
              <a:t>-			</a:t>
            </a:r>
            <a:r>
              <a:rPr lang="ru-RU" b="1" dirty="0" smtClean="0"/>
              <a:t>  </a:t>
            </a:r>
          </a:p>
          <a:p>
            <a:pPr>
              <a:buNone/>
            </a:pPr>
            <a:r>
              <a:rPr lang="ru-RU" dirty="0" smtClean="0"/>
              <a:t>			слоги эти заучу!				</a:t>
            </a:r>
          </a:p>
          <a:p>
            <a:pPr>
              <a:buNone/>
            </a:pPr>
            <a:r>
              <a:rPr lang="ru-RU" dirty="0" smtClean="0"/>
              <a:t>			Щука, роща, каланча,			</a:t>
            </a:r>
          </a:p>
          <a:p>
            <a:pPr>
              <a:buNone/>
            </a:pPr>
            <a:r>
              <a:rPr lang="ru-RU" dirty="0" smtClean="0"/>
              <a:t>			чудо, часики, свеча.			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			ЧА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и </a:t>
            </a:r>
            <a:r>
              <a:rPr lang="ru-RU" b="1" dirty="0" smtClean="0">
                <a:solidFill>
                  <a:srgbClr val="FF0000"/>
                </a:solidFill>
              </a:rPr>
              <a:t>ЩА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FF0000"/>
                </a:solidFill>
              </a:rPr>
              <a:t>ЩУ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ЧУ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			я пятёрку получу.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219</Words>
  <Application>Microsoft Office PowerPoint</Application>
  <PresentationFormat>Экран (4:3)</PresentationFormat>
  <Paragraphs>228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Трек</vt:lpstr>
      <vt:lpstr>Орфография в        рифмовках </vt:lpstr>
      <vt:lpstr>Большая и заглавная буква в именах собственных</vt:lpstr>
      <vt:lpstr>Рифмовки – «тренажёры»</vt:lpstr>
      <vt:lpstr>Как напишешь имена?</vt:lpstr>
      <vt:lpstr>ПОИГРАЕМ В ГОРОДА</vt:lpstr>
      <vt:lpstr>Сочетания жи, ши, ча, ща, чу, щу, чк, чн.</vt:lpstr>
      <vt:lpstr>Рифмовки – «Тренажёры»</vt:lpstr>
      <vt:lpstr>Рифмовки – «контролёры»</vt:lpstr>
      <vt:lpstr>Слайд 9</vt:lpstr>
      <vt:lpstr>Слайд 10</vt:lpstr>
      <vt:lpstr>Слайд 11</vt:lpstr>
      <vt:lpstr>Слайд 12</vt:lpstr>
      <vt:lpstr>Слайд 13</vt:lpstr>
      <vt:lpstr>Мягкий знак показатель мягкости после согласных </vt:lpstr>
      <vt:lpstr>Разделительный мягкий знак </vt:lpstr>
      <vt:lpstr>Разделительный твёрдый знак </vt:lpstr>
      <vt:lpstr>Перенос слова </vt:lpstr>
      <vt:lpstr>Правописание слов с двойными согласными </vt:lpstr>
      <vt:lpstr>Безударные гласные, не проверяемые ударением </vt:lpstr>
      <vt:lpstr>Слайд 20</vt:lpstr>
      <vt:lpstr>Слайд 21</vt:lpstr>
      <vt:lpstr>Слайд 22</vt:lpstr>
      <vt:lpstr>Безударный гласные проверяемые ударением в корне слова </vt:lpstr>
      <vt:lpstr>Слайд 24</vt:lpstr>
      <vt:lpstr>Слайд 25</vt:lpstr>
      <vt:lpstr>Найди однокоренные слова</vt:lpstr>
      <vt:lpstr>Слайд 27</vt:lpstr>
      <vt:lpstr>Парные звонкие и глухие согласные  </vt:lpstr>
      <vt:lpstr>Слайд 29</vt:lpstr>
      <vt:lpstr>Непроизносимые согласные </vt:lpstr>
      <vt:lpstr>Слайд 31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Орфография и грамматика в         рифмовках </dc:title>
  <dc:creator>Admin</dc:creator>
  <cp:lastModifiedBy>Admin</cp:lastModifiedBy>
  <cp:revision>40</cp:revision>
  <dcterms:created xsi:type="dcterms:W3CDTF">2013-07-02T14:26:49Z</dcterms:created>
  <dcterms:modified xsi:type="dcterms:W3CDTF">2013-07-03T16:34:27Z</dcterms:modified>
</cp:coreProperties>
</file>