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7" autoAdjust="0"/>
  </p:normalViewPr>
  <p:slideViewPr>
    <p:cSldViewPr>
      <p:cViewPr varScale="1">
        <p:scale>
          <a:sx n="83" d="100"/>
          <a:sy n="83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52304-09A1-471E-9B94-3B8C41C7EECD}" type="datetimeFigureOut">
              <a:rPr lang="ru-RU" smtClean="0"/>
              <a:pPr/>
              <a:t>20.12.2013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1BDB2-8148-4C66-B508-BC82E217A5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fantik47.rusedu.net/gallery/3117/fon_prezentacii_Osen.jp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shkolu.ru/user/Olgas28/file/2539292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shkolu.ru/user/Olgas28/file/2539292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shkolu.ru/user/Olgas28/file/2539292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proshkolu.ru/user/Olgas28/file/2539292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photoshop-free.ru/_ph/26/920945948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du54.ru/sites/default/files/resize/userfiles/image/1_semeynoe_derevo-400x376.png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edu54.ru/sites/default/files/resize/userfiles/image/1_semeynoe_derevo-400x376.png" TargetMode="Externa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lastohka1962.rusedu.net/gallery/3558/Bezymyannyi1.png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fantik47.rusedu.net/gallery/3117/fon_prezentacii_Osen.jp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86050" y="1785926"/>
            <a:ext cx="5672150" cy="135732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Правописание слов с безударным гласным звуком в корне слова. 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4286256"/>
            <a:ext cx="2714644" cy="135254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Подготовила Короткова М.И.  МОБУООШ №21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- Ольга Васильевна Смирнова">
            <a:hlinkClick r:id="rId2" tooltip="далее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428736"/>
            <a:ext cx="8715436" cy="164307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Лес, зимой, русский, хорош.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Берёз, инея, стволы, согнулись, от, молодых.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Зеленые, покрыты, ветви, елей, шапками, снега, белыми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Documents and Settings\Ваньша Спартак\Мои документы\мульт-герои\буратино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071810"/>
            <a:ext cx="2714612" cy="348614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1000131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Орфографическая минутка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400800" cy="142398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Фон - Ольга Васильевна Смирнова">
            <a:hlinkClick r:id="rId2" tooltip="далее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5357818" y="2571744"/>
            <a:ext cx="2000264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786314" y="3643314"/>
            <a:ext cx="171451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1893075" y="2035959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3643306" y="2000240"/>
            <a:ext cx="214314" cy="2143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535885" y="3107529"/>
            <a:ext cx="142876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5357818" y="1500174"/>
            <a:ext cx="214314" cy="714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4429156"/>
          </a:xfrm>
        </p:spPr>
        <p:txBody>
          <a:bodyPr>
            <a:noAutofit/>
          </a:bodyPr>
          <a:lstStyle/>
          <a:p>
            <a:pPr algn="l"/>
            <a:r>
              <a:rPr lang="ru-RU" sz="4800" dirty="0" smtClean="0">
                <a:solidFill>
                  <a:srgbClr val="FF0000"/>
                </a:solidFill>
              </a:rPr>
              <a:t>                Проверка 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3600" dirty="0" smtClean="0"/>
              <a:t>Хорош русский лес з</a:t>
            </a:r>
            <a:r>
              <a:rPr lang="ru-RU" sz="3600" u="sng" dirty="0" smtClean="0">
                <a:solidFill>
                  <a:srgbClr val="FF0000"/>
                </a:solidFill>
              </a:rPr>
              <a:t>и</a:t>
            </a:r>
            <a:r>
              <a:rPr lang="ru-RU" sz="3600" dirty="0" smtClean="0"/>
              <a:t>мой.</a:t>
            </a:r>
            <a:br>
              <a:rPr lang="ru-RU" sz="3600" dirty="0" smtClean="0"/>
            </a:br>
            <a:r>
              <a:rPr lang="ru-RU" sz="3600" u="sng" dirty="0" smtClean="0"/>
              <a:t>Ств</a:t>
            </a:r>
            <a:r>
              <a:rPr lang="ru-RU" sz="3600" u="sng" dirty="0" smtClean="0">
                <a:solidFill>
                  <a:srgbClr val="FF0000"/>
                </a:solidFill>
              </a:rPr>
              <a:t>о</a:t>
            </a:r>
            <a:r>
              <a:rPr lang="ru-RU" sz="3600" u="sng" dirty="0" smtClean="0"/>
              <a:t>лы</a:t>
            </a:r>
            <a:r>
              <a:rPr lang="ru-RU" sz="3600" dirty="0" smtClean="0"/>
              <a:t> м</a:t>
            </a:r>
            <a:r>
              <a:rPr lang="ru-RU" sz="3600" u="sng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л</a:t>
            </a:r>
            <a:r>
              <a:rPr lang="ru-RU" sz="3600" u="sng" dirty="0" smtClean="0">
                <a:solidFill>
                  <a:srgbClr val="FF0000"/>
                </a:solidFill>
              </a:rPr>
              <a:t>о</a:t>
            </a:r>
            <a:r>
              <a:rPr lang="ru-RU" sz="3600" dirty="0" smtClean="0"/>
              <a:t>дых берёз </a:t>
            </a:r>
            <a:r>
              <a:rPr lang="ru-RU" sz="3600" u="sng" dirty="0" smtClean="0"/>
              <a:t>согнулись </a:t>
            </a:r>
            <a:r>
              <a:rPr lang="ru-RU" sz="3600" dirty="0" smtClean="0"/>
              <a:t> от инея.</a:t>
            </a:r>
            <a:br>
              <a:rPr lang="ru-RU" sz="3600" dirty="0" smtClean="0"/>
            </a:br>
            <a:r>
              <a:rPr lang="ru-RU" sz="3600" dirty="0" smtClean="0"/>
              <a:t>З</a:t>
            </a:r>
            <a:r>
              <a:rPr lang="ru-RU" sz="3600" u="sng" dirty="0" smtClean="0">
                <a:solidFill>
                  <a:srgbClr val="FF0000"/>
                </a:solidFill>
              </a:rPr>
              <a:t>е</a:t>
            </a:r>
            <a:r>
              <a:rPr lang="ru-RU" sz="3600" dirty="0" smtClean="0"/>
              <a:t>лёные </a:t>
            </a:r>
            <a:r>
              <a:rPr lang="ru-RU" sz="3600" u="sng" dirty="0" smtClean="0"/>
              <a:t>ветви </a:t>
            </a:r>
            <a:r>
              <a:rPr lang="ru-RU" sz="3600" dirty="0" smtClean="0"/>
              <a:t>елей </a:t>
            </a:r>
            <a:r>
              <a:rPr lang="ru-RU" sz="3600" u="sng" dirty="0" smtClean="0"/>
              <a:t>покрыты </a:t>
            </a:r>
            <a:r>
              <a:rPr lang="ru-RU" sz="3600" dirty="0" smtClean="0"/>
              <a:t>белыми шапками снега.</a:t>
            </a:r>
            <a:endParaRPr lang="ru-RU" sz="3600" dirty="0"/>
          </a:p>
        </p:txBody>
      </p:sp>
      <p:pic>
        <p:nvPicPr>
          <p:cNvPr id="18" name="Picture 3" descr="Scan00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8833495">
            <a:off x="6390814" y="-195666"/>
            <a:ext cx="2033587" cy="3024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 - Ольга Васильевна Смирнова">
            <a:hlinkClick r:id="rId2" tooltip="далее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Загадки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2357454"/>
          </a:xfrm>
        </p:spPr>
        <p:txBody>
          <a:bodyPr/>
          <a:lstStyle/>
          <a:p>
            <a:r>
              <a:rPr lang="ru-RU" dirty="0" smtClean="0"/>
              <a:t>1.На г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smtClean="0"/>
              <a:t>ре шумит, под г</a:t>
            </a:r>
            <a:r>
              <a:rPr lang="ru-RU" u="sng" dirty="0" smtClean="0"/>
              <a:t>   </a:t>
            </a:r>
            <a:r>
              <a:rPr lang="ru-RU" dirty="0" smtClean="0"/>
              <a:t>рой молчит. </a:t>
            </a:r>
          </a:p>
          <a:p>
            <a:r>
              <a:rPr lang="ru-RU" dirty="0" smtClean="0"/>
              <a:t>2.Орехи в </a:t>
            </a:r>
            <a:r>
              <a:rPr lang="ru-RU" dirty="0" err="1" smtClean="0"/>
              <a:t>з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err="1" smtClean="0"/>
              <a:t>мле</a:t>
            </a:r>
            <a:r>
              <a:rPr lang="ru-RU" dirty="0" smtClean="0"/>
              <a:t>, листья на </a:t>
            </a:r>
            <a:r>
              <a:rPr lang="ru-RU" dirty="0" err="1" smtClean="0"/>
              <a:t>з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err="1" smtClean="0"/>
              <a:t>мле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3.Гл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smtClean="0"/>
              <a:t>за на </a:t>
            </a:r>
            <a:r>
              <a:rPr lang="ru-RU" dirty="0" err="1" smtClean="0"/>
              <a:t>р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err="1" smtClean="0"/>
              <a:t>гах</a:t>
            </a:r>
            <a:r>
              <a:rPr lang="ru-RU" dirty="0" smtClean="0"/>
              <a:t>, а домик на </a:t>
            </a:r>
            <a:r>
              <a:rPr lang="ru-RU" dirty="0" err="1" smtClean="0"/>
              <a:t>сп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smtClean="0"/>
              <a:t>не.</a:t>
            </a:r>
          </a:p>
          <a:p>
            <a:r>
              <a:rPr lang="ru-RU" dirty="0" smtClean="0"/>
              <a:t>4.З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err="1" smtClean="0"/>
              <a:t>лёный</a:t>
            </a:r>
            <a:r>
              <a:rPr lang="ru-RU" dirty="0" smtClean="0"/>
              <a:t> п</a:t>
            </a:r>
            <a:r>
              <a:rPr lang="ru-RU" u="sng" dirty="0"/>
              <a:t> </a:t>
            </a:r>
            <a:r>
              <a:rPr lang="ru-RU" u="sng" dirty="0" smtClean="0"/>
              <a:t>  </a:t>
            </a:r>
            <a:r>
              <a:rPr lang="ru-RU" dirty="0" err="1" smtClean="0"/>
              <a:t>ясок</a:t>
            </a:r>
            <a:r>
              <a:rPr lang="ru-RU" dirty="0" smtClean="0"/>
              <a:t> в </a:t>
            </a:r>
            <a:r>
              <a:rPr lang="ru-RU" dirty="0" err="1" smtClean="0"/>
              <a:t>тр</a:t>
            </a:r>
            <a:r>
              <a:rPr lang="ru-RU" u="sng" dirty="0"/>
              <a:t> </a:t>
            </a:r>
            <a:r>
              <a:rPr lang="ru-RU" u="sng" dirty="0" smtClean="0"/>
              <a:t>   </a:t>
            </a:r>
            <a:r>
              <a:rPr lang="ru-RU" dirty="0" err="1" smtClean="0"/>
              <a:t>ве</a:t>
            </a:r>
            <a:r>
              <a:rPr lang="ru-RU" dirty="0" smtClean="0"/>
              <a:t> затерялся.</a:t>
            </a:r>
            <a:endParaRPr lang="ru-RU" dirty="0"/>
          </a:p>
        </p:txBody>
      </p:sp>
      <p:pic>
        <p:nvPicPr>
          <p:cNvPr id="4098" name="Picture 2" descr="C:\Documents and Settings\Ваньша Спартак\Мои документы\мульт-герои\кеша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3786190"/>
            <a:ext cx="3214710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- Ольга Васильевна Смирнова">
            <a:hlinkClick r:id="rId2" tooltip="далее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Проверка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1.На г</a:t>
            </a:r>
            <a:r>
              <a:rPr lang="ru-RU" u="sng" dirty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ре шумит, под г</a:t>
            </a:r>
            <a:r>
              <a:rPr lang="ru-RU" u="sng" dirty="0" smtClean="0">
                <a:solidFill>
                  <a:srgbClr val="FF0000"/>
                </a:solidFill>
              </a:rPr>
              <a:t>о</a:t>
            </a:r>
            <a:r>
              <a:rPr lang="ru-RU" dirty="0" smtClean="0"/>
              <a:t>рой молчит. </a:t>
            </a:r>
          </a:p>
          <a:p>
            <a:r>
              <a:rPr lang="ru-RU" dirty="0" smtClean="0"/>
              <a:t>2.Орехи в з</a:t>
            </a:r>
            <a:r>
              <a:rPr lang="ru-RU" u="sng" dirty="0" smtClean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мле, листья на з</a:t>
            </a:r>
            <a:r>
              <a:rPr lang="ru-RU" u="sng" dirty="0">
                <a:solidFill>
                  <a:srgbClr val="FF0000"/>
                </a:solidFill>
              </a:rPr>
              <a:t>е</a:t>
            </a:r>
            <a:r>
              <a:rPr lang="ru-RU" dirty="0" smtClean="0"/>
              <a:t>мле.</a:t>
            </a:r>
          </a:p>
          <a:p>
            <a:r>
              <a:rPr lang="ru-RU" dirty="0" smtClean="0"/>
              <a:t>3.Гл</a:t>
            </a:r>
            <a:r>
              <a:rPr lang="ru-RU" u="sng" dirty="0">
                <a:solidFill>
                  <a:srgbClr val="FF0000"/>
                </a:solidFill>
              </a:rPr>
              <a:t>а</a:t>
            </a:r>
            <a:r>
              <a:rPr lang="ru-RU" dirty="0" smtClean="0"/>
              <a:t>за на р</a:t>
            </a:r>
            <a:r>
              <a:rPr lang="ru-RU" u="sng" dirty="0">
                <a:solidFill>
                  <a:srgbClr val="FF0000"/>
                </a:solidFill>
              </a:rPr>
              <a:t>о</a:t>
            </a:r>
            <a:r>
              <a:rPr lang="ru-RU" dirty="0" smtClean="0"/>
              <a:t>гах, а домик на сп</a:t>
            </a:r>
            <a:r>
              <a:rPr lang="ru-RU" u="sng" dirty="0">
                <a:solidFill>
                  <a:srgbClr val="FF0000"/>
                </a:solidFill>
              </a:rPr>
              <a:t>и</a:t>
            </a:r>
            <a:r>
              <a:rPr lang="ru-RU" dirty="0" smtClean="0"/>
              <a:t>не.</a:t>
            </a:r>
          </a:p>
          <a:p>
            <a:r>
              <a:rPr lang="ru-RU" dirty="0" smtClean="0"/>
              <a:t>4.З</a:t>
            </a:r>
            <a:r>
              <a:rPr lang="ru-RU" u="sng" dirty="0">
                <a:solidFill>
                  <a:srgbClr val="FF0000"/>
                </a:solidFill>
              </a:rPr>
              <a:t>е</a:t>
            </a:r>
            <a:r>
              <a:rPr lang="ru-RU" dirty="0" smtClean="0"/>
              <a:t>лёный п</a:t>
            </a:r>
            <a:r>
              <a:rPr lang="ru-RU" u="sng" dirty="0">
                <a:solidFill>
                  <a:srgbClr val="FF0000"/>
                </a:solidFill>
              </a:rPr>
              <a:t>о</a:t>
            </a:r>
            <a:r>
              <a:rPr lang="ru-RU" dirty="0" smtClean="0"/>
              <a:t>ясок в тр</a:t>
            </a:r>
            <a:r>
              <a:rPr lang="ru-RU" u="sng" dirty="0">
                <a:solidFill>
                  <a:srgbClr val="FF0000"/>
                </a:solidFill>
              </a:rPr>
              <a:t>а</a:t>
            </a:r>
            <a:r>
              <a:rPr lang="ru-RU" dirty="0" smtClean="0"/>
              <a:t>ве затерялся.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Лес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Картофель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Улитка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Ящерица </a:t>
            </a:r>
          </a:p>
          <a:p>
            <a:endParaRPr lang="ru-RU" dirty="0" smtClean="0">
              <a:solidFill>
                <a:srgbClr val="00B05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http://photoshop-free.ru/_ph/26/1/920945948.jpg">
            <a:hlinkClick r:id="rId4" tooltip="&quot;Просмотры: 1 | Размеры: 2000x1500, 4053.3Kb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857628"/>
            <a:ext cx="307183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ultyashki-223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2143116"/>
            <a:ext cx="2786082" cy="41195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u="sng" dirty="0" smtClean="0">
                <a:solidFill>
                  <a:srgbClr val="FF0000"/>
                </a:solidFill>
              </a:rPr>
              <a:t>ЗАЙКИ – ПОПРЫГАЙКИ</a:t>
            </a:r>
            <a:r>
              <a:rPr lang="ru-RU" i="1" u="sng" dirty="0" smtClean="0">
                <a:solidFill>
                  <a:schemeClr val="bg1"/>
                </a:solidFill>
              </a:rPr>
              <a:t>. </a:t>
            </a:r>
            <a:r>
              <a:rPr lang="ru-RU" i="1" dirty="0" smtClean="0">
                <a:solidFill>
                  <a:schemeClr val="tx2"/>
                </a:solidFill>
              </a:rPr>
              <a:t>Скачет зайка косой        Под высокой сосной,    Под другою сосной   Скачет зайка второй</a:t>
            </a:r>
            <a:r>
              <a:rPr lang="ru-RU" dirty="0" smtClean="0">
                <a:solidFill>
                  <a:schemeClr val="tx2"/>
                </a:solidFill>
              </a:rPr>
              <a:t>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multyashki-222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714356"/>
            <a:ext cx="3214710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edu54.ru/sites/default/files/resize/userfiles/image/1_semeynoe_derevo-400x376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71470" y="3355561"/>
            <a:ext cx="2714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3600" dirty="0" smtClean="0">
                <a:solidFill>
                  <a:srgbClr val="FF0000"/>
                </a:solidFill>
              </a:rPr>
              <a:t>домик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857364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домовой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00042"/>
            <a:ext cx="200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3200" dirty="0" smtClean="0">
                <a:solidFill>
                  <a:srgbClr val="FF0000"/>
                </a:solidFill>
              </a:rPr>
              <a:t>домище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64305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домашний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24433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домушник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0037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дом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1357298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http://www.edu54.ru/sites/default/files/resize/userfiles/image/1_semeynoe_derevo-400x376.png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 rot="10800000" flipV="1">
            <a:off x="571470" y="3355561"/>
            <a:ext cx="2714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sz="3600" b="1" dirty="0" smtClean="0"/>
              <a:t>дом</a:t>
            </a:r>
            <a:r>
              <a:rPr lang="ru-RU" sz="3600" dirty="0" smtClean="0">
                <a:solidFill>
                  <a:srgbClr val="FF0000"/>
                </a:solidFill>
              </a:rPr>
              <a:t>ик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28794" y="1857364"/>
            <a:ext cx="18573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дом</a:t>
            </a:r>
            <a:r>
              <a:rPr lang="ru-RU" sz="3200" dirty="0" smtClean="0">
                <a:solidFill>
                  <a:srgbClr val="FF0000"/>
                </a:solidFill>
              </a:rPr>
              <a:t>овой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57620" y="500042"/>
            <a:ext cx="20002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</a:t>
            </a:r>
            <a:r>
              <a:rPr lang="ru-RU" sz="3200" b="1" dirty="0" smtClean="0"/>
              <a:t>дом</a:t>
            </a:r>
            <a:r>
              <a:rPr lang="ru-RU" sz="3200" dirty="0" smtClean="0">
                <a:solidFill>
                  <a:srgbClr val="FF0000"/>
                </a:solidFill>
              </a:rPr>
              <a:t>ище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72132" y="1643050"/>
            <a:ext cx="21431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дом</a:t>
            </a:r>
            <a:r>
              <a:rPr lang="ru-RU" sz="3200" dirty="0" smtClean="0">
                <a:solidFill>
                  <a:srgbClr val="FF0000"/>
                </a:solidFill>
              </a:rPr>
              <a:t>ашний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3244334"/>
            <a:ext cx="22860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дом</a:t>
            </a:r>
            <a:r>
              <a:rPr lang="ru-RU" sz="3200" dirty="0" smtClean="0">
                <a:solidFill>
                  <a:srgbClr val="FF0000"/>
                </a:solidFill>
              </a:rPr>
              <a:t>ушник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3000372"/>
            <a:ext cx="19288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      </a:t>
            </a:r>
            <a:r>
              <a:rPr lang="ru-RU" sz="4000" b="1" dirty="0" smtClean="0">
                <a:solidFill>
                  <a:srgbClr val="FF0000"/>
                </a:solidFill>
              </a:rPr>
              <a:t>дом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lastohka1962.rusedu.net/gallery/3558/Bezymyannyi1.png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00240"/>
            <a:ext cx="8229600" cy="2000264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молодцы</a:t>
            </a:r>
            <a:endParaRPr lang="ru-RU" sz="7200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169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Правописание слов с безударным гласным звуком в корне слова. </vt:lpstr>
      <vt:lpstr>Орфографическая минутка</vt:lpstr>
      <vt:lpstr>                Проверка  Хорош русский лес зимой. Стволы молодых берёз согнулись  от инея. Зелёные ветви елей покрыты белыми шапками снега.</vt:lpstr>
      <vt:lpstr>Загадки </vt:lpstr>
      <vt:lpstr>Проверка </vt:lpstr>
      <vt:lpstr>Слайд 6</vt:lpstr>
      <vt:lpstr>Слайд 7</vt:lpstr>
      <vt:lpstr>Слайд 8</vt:lpstr>
      <vt:lpstr>молодцы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Правописание слов с безударным гласным звуком в корне слова. </dc:title>
  <dc:creator>марина</dc:creator>
  <cp:lastModifiedBy>валерий</cp:lastModifiedBy>
  <cp:revision>9</cp:revision>
  <dcterms:created xsi:type="dcterms:W3CDTF">2013-12-16T17:34:28Z</dcterms:created>
  <dcterms:modified xsi:type="dcterms:W3CDTF">2013-12-20T03:36:06Z</dcterms:modified>
</cp:coreProperties>
</file>