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61" r:id="rId4"/>
    <p:sldId id="262" r:id="rId5"/>
    <p:sldId id="263" r:id="rId6"/>
    <p:sldId id="265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2A287-9F26-4502-88EA-C12D5ADC53EB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068B3-DC11-4654-A9B8-B1AF1298AB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104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C016B-D5A8-42F7-B898-CF21B39523C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5751-0385-4D6A-8E0E-ABE594354F1B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B3FF-F34D-44A7-8C9B-884010ECF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5751-0385-4D6A-8E0E-ABE594354F1B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B3FF-F34D-44A7-8C9B-884010ECF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5751-0385-4D6A-8E0E-ABE594354F1B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B3FF-F34D-44A7-8C9B-884010ECF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5751-0385-4D6A-8E0E-ABE594354F1B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B3FF-F34D-44A7-8C9B-884010ECF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5751-0385-4D6A-8E0E-ABE594354F1B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B3FF-F34D-44A7-8C9B-884010ECF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5751-0385-4D6A-8E0E-ABE594354F1B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B3FF-F34D-44A7-8C9B-884010ECF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5751-0385-4D6A-8E0E-ABE594354F1B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B3FF-F34D-44A7-8C9B-884010ECF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5751-0385-4D6A-8E0E-ABE594354F1B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B3FF-F34D-44A7-8C9B-884010ECF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5751-0385-4D6A-8E0E-ABE594354F1B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B3FF-F34D-44A7-8C9B-884010ECF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5751-0385-4D6A-8E0E-ABE594354F1B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B3FF-F34D-44A7-8C9B-884010ECF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F5751-0385-4D6A-8E0E-ABE594354F1B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B3FF-F34D-44A7-8C9B-884010ECF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F5751-0385-4D6A-8E0E-ABE594354F1B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7B3FF-F34D-44A7-8C9B-884010ECF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multiplication.ru/wp-content/uploads/2008/12/vstrane763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knniga.ru/uploads/posts/2012-06/thumbs/1339957818_3ybfzamxwx4d0hw.jpe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multiplication.ru/wp-content/uploads/2008/12/vstrane763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420888"/>
            <a:ext cx="7560840" cy="4248472"/>
          </a:xfrm>
          <a:prstGeom prst="rect">
            <a:avLst/>
          </a:prstGeom>
          <a:noFill/>
        </p:spPr>
      </p:pic>
      <p:pic>
        <p:nvPicPr>
          <p:cNvPr id="4098" name="Picture 2" descr="http://im0-tub-ru.yandex.net/i?id=144400175-6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0"/>
            <a:ext cx="8964488" cy="2348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620689"/>
            <a:ext cx="6694512" cy="5904656"/>
          </a:xfrm>
        </p:spPr>
        <p:txBody>
          <a:bodyPr>
            <a:normAutofit/>
          </a:bodyPr>
          <a:lstStyle/>
          <a:p>
            <a:pPr algn="l"/>
            <a:r>
              <a:rPr lang="ru-RU" sz="6700" b="1" dirty="0" smtClean="0"/>
              <a:t>с  </a:t>
            </a:r>
            <a:r>
              <a:rPr lang="ru-RU" sz="6700" b="1" dirty="0" err="1" smtClean="0"/>
              <a:t>х</a:t>
            </a:r>
            <a:r>
              <a:rPr lang="ru-RU" sz="6700" b="1" dirty="0" smtClean="0"/>
              <a:t> </a:t>
            </a:r>
            <a:r>
              <a:rPr lang="ru-RU" sz="6700" b="1" dirty="0" smtClean="0">
                <a:solidFill>
                  <a:srgbClr val="FF0000"/>
                </a:solidFill>
              </a:rPr>
              <a:t>.</a:t>
            </a:r>
            <a:r>
              <a:rPr lang="ru-RU" sz="6700" b="1" dirty="0" smtClean="0"/>
              <a:t> </a:t>
            </a:r>
            <a:r>
              <a:rPr lang="ru-RU" sz="6700" b="1" dirty="0" err="1"/>
              <a:t>л</a:t>
            </a:r>
            <a:r>
              <a:rPr lang="ru-RU" sz="6700" b="1" dirty="0" err="1" smtClean="0"/>
              <a:t>ма</a:t>
            </a:r>
            <a:r>
              <a:rPr lang="ru-RU" sz="6700" b="1" dirty="0" smtClean="0"/>
              <a:t/>
            </a:r>
            <a:br>
              <a:rPr lang="ru-RU" sz="6700" b="1" dirty="0" smtClean="0"/>
            </a:br>
            <a:r>
              <a:rPr lang="ru-RU" sz="6700" b="1" dirty="0"/>
              <a:t/>
            </a:r>
            <a:br>
              <a:rPr lang="ru-RU" sz="6700" b="1" dirty="0"/>
            </a:br>
            <a:r>
              <a:rPr lang="ru-RU" sz="6700" b="1" dirty="0" smtClean="0"/>
              <a:t>во  </a:t>
            </a:r>
            <a:r>
              <a:rPr lang="ru-RU" sz="6700" b="1" dirty="0" err="1" smtClean="0"/>
              <a:t>дв</a:t>
            </a:r>
            <a:r>
              <a:rPr lang="ru-RU" sz="6700" b="1" dirty="0" smtClean="0"/>
              <a:t> </a:t>
            </a:r>
            <a:r>
              <a:rPr lang="ru-RU" sz="6700" b="1" dirty="0" smtClean="0">
                <a:solidFill>
                  <a:srgbClr val="FF0000"/>
                </a:solidFill>
              </a:rPr>
              <a:t>.</a:t>
            </a:r>
            <a:r>
              <a:rPr lang="ru-RU" sz="6700" b="1" dirty="0" smtClean="0"/>
              <a:t> ре</a:t>
            </a:r>
            <a:r>
              <a:rPr lang="ru-RU" sz="6700" dirty="0"/>
              <a:t/>
            </a:r>
            <a:br>
              <a:rPr lang="ru-RU" sz="6700" dirty="0"/>
            </a:br>
            <a:endParaRPr lang="ru-RU" sz="6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869160"/>
            <a:ext cx="5360640" cy="76964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63.jpg"/>
          <p:cNvPicPr>
            <a:picLocks noChangeAspect="1"/>
          </p:cNvPicPr>
          <p:nvPr/>
        </p:nvPicPr>
        <p:blipFill>
          <a:blip r:embed="rId3" cstate="print">
            <a:lum contrast="40000"/>
          </a:blip>
          <a:srcRect l="2060" t="28212" r="4880"/>
          <a:stretch>
            <a:fillRect/>
          </a:stretch>
        </p:blipFill>
        <p:spPr>
          <a:xfrm>
            <a:off x="0" y="188639"/>
            <a:ext cx="9144000" cy="41764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4800" b="1" dirty="0" smtClean="0"/>
              <a:t>Чтобы …, надо…</a:t>
            </a:r>
          </a:p>
          <a:p>
            <a:pPr>
              <a:buNone/>
            </a:pPr>
            <a:r>
              <a:rPr lang="ru-RU" sz="4800" b="1" dirty="0" smtClean="0"/>
              <a:t>   Для этого можно </a:t>
            </a:r>
            <a:r>
              <a:rPr lang="ru-RU" sz="4800" b="1" dirty="0" smtClean="0">
                <a:solidFill>
                  <a:srgbClr val="FF0000"/>
                </a:solidFill>
              </a:rPr>
              <a:t>однокоренным словом </a:t>
            </a:r>
            <a:r>
              <a:rPr lang="ru-RU" sz="4800" b="1" dirty="0" smtClean="0"/>
              <a:t>назвать предмет </a:t>
            </a:r>
            <a:r>
              <a:rPr lang="ru-RU" sz="4800" b="1" dirty="0" smtClean="0">
                <a:solidFill>
                  <a:srgbClr val="FF0000"/>
                </a:solidFill>
              </a:rPr>
              <a:t>ласково</a:t>
            </a:r>
            <a:r>
              <a:rPr lang="ru-RU" sz="4800" b="1" dirty="0" smtClean="0"/>
              <a:t> или представляя его </a:t>
            </a:r>
            <a:r>
              <a:rPr lang="ru-RU" sz="4800" b="1" dirty="0" smtClean="0">
                <a:solidFill>
                  <a:srgbClr val="FF0000"/>
                </a:solidFill>
              </a:rPr>
              <a:t>маленьким</a:t>
            </a:r>
            <a:r>
              <a:rPr lang="ru-RU" sz="4800" dirty="0" smtClean="0"/>
              <a:t>.</a:t>
            </a:r>
            <a:endParaRPr lang="ru-RU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Способы проверки орфограммы в корне: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 fontScale="62500" lnSpcReduction="20000"/>
          </a:bodyPr>
          <a:lstStyle/>
          <a:p>
            <a:r>
              <a:rPr lang="ru-RU" sz="5800" b="1" dirty="0" smtClean="0"/>
              <a:t>Изменить число:</a:t>
            </a:r>
            <a:br>
              <a:rPr lang="ru-RU" sz="5800" b="1" dirty="0" smtClean="0"/>
            </a:br>
            <a:r>
              <a:rPr lang="ru-RU" sz="5800" b="1" dirty="0" smtClean="0">
                <a:solidFill>
                  <a:srgbClr val="FF0000"/>
                </a:solidFill>
              </a:rPr>
              <a:t>ед. ч.         мн. ч.</a:t>
            </a:r>
          </a:p>
          <a:p>
            <a:pPr>
              <a:buNone/>
            </a:pPr>
            <a:endParaRPr lang="ru-RU" sz="5800" b="1" dirty="0" smtClean="0">
              <a:solidFill>
                <a:srgbClr val="FF0000"/>
              </a:solidFill>
            </a:endParaRPr>
          </a:p>
          <a:p>
            <a:r>
              <a:rPr lang="ru-RU" sz="5800" b="1" dirty="0" smtClean="0"/>
              <a:t>Изменить по команде вопроса</a:t>
            </a:r>
          </a:p>
          <a:p>
            <a:pPr>
              <a:buNone/>
            </a:pPr>
            <a:r>
              <a:rPr lang="ru-RU" sz="5800" b="1" dirty="0" smtClean="0">
                <a:solidFill>
                  <a:srgbClr val="FF0000"/>
                </a:solidFill>
              </a:rPr>
              <a:t>         кто?     </a:t>
            </a:r>
            <a:r>
              <a:rPr lang="ru-RU" sz="5800" b="1" dirty="0" smtClean="0"/>
              <a:t>или     </a:t>
            </a:r>
            <a:r>
              <a:rPr lang="ru-RU" sz="5800" b="1" dirty="0" smtClean="0">
                <a:solidFill>
                  <a:srgbClr val="FF0000"/>
                </a:solidFill>
              </a:rPr>
              <a:t>что?</a:t>
            </a:r>
          </a:p>
          <a:p>
            <a:pPr>
              <a:buNone/>
            </a:pPr>
            <a:endParaRPr lang="ru-RU" sz="5800" b="1" dirty="0" smtClean="0">
              <a:solidFill>
                <a:srgbClr val="FF0000"/>
              </a:solidFill>
            </a:endParaRPr>
          </a:p>
          <a:p>
            <a:r>
              <a:rPr lang="ru-RU" sz="5800" b="1" dirty="0" smtClean="0"/>
              <a:t>Назвать предмет ласково.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123728" y="2636912"/>
            <a:ext cx="576064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435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1 вариант: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М..лютка, ст..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рушка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ст…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рик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б…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гун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в…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дитель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стр…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итель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л…сник,  х…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трец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д…бряк, см..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льчак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т…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хоня</a:t>
            </a:r>
            <a:r>
              <a:rPr lang="ru-RU" sz="3600" b="1" dirty="0" smtClean="0"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2 вариант: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Х…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трец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д…бряк, см..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льчак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т…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хоня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 м…лютка, ст…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рушка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ст…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рик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б…гунн,  в…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дитель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стр…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итель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л…сник.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4" name="Picture 4" descr="http://knniga.ru/uploads/posts/2012-06/thumbs/1339957818_3ybfzamxwx4d0hw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11979"/>
            <a:ext cx="4896544" cy="6480720"/>
          </a:xfrm>
          <a:prstGeom prst="rect">
            <a:avLst/>
          </a:prstGeom>
          <a:noFill/>
          <a:ln w="28575">
            <a:solidFill>
              <a:schemeClr val="tx2">
                <a:lumMod val="75000"/>
              </a:schemeClr>
            </a:solidFill>
          </a:ln>
        </p:spPr>
      </p:pic>
      <p:pic>
        <p:nvPicPr>
          <p:cNvPr id="4" name="Picture 2" descr="http://im5-tub-ru.yandex.net/i?id=484734986-2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409670"/>
            <a:ext cx="2960888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92</Words>
  <Application>Microsoft Office PowerPoint</Application>
  <PresentationFormat>Экран (4:3)</PresentationFormat>
  <Paragraphs>18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с  х . лма  во  дв . ре </vt:lpstr>
      <vt:lpstr>Презентация PowerPoint</vt:lpstr>
      <vt:lpstr>Презентация PowerPoint</vt:lpstr>
      <vt:lpstr>Способы проверки орфограммы в корне: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created xsi:type="dcterms:W3CDTF">2012-12-14T04:22:43Z</dcterms:created>
  <dcterms:modified xsi:type="dcterms:W3CDTF">2013-01-23T09:09:28Z</dcterms:modified>
</cp:coreProperties>
</file>