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428604"/>
            <a:ext cx="4014758" cy="2757494"/>
          </a:xfrm>
        </p:spPr>
        <p:txBody>
          <a:bodyPr/>
          <a:lstStyle/>
          <a:p>
            <a:r>
              <a:rPr lang="ru-RU" dirty="0" smtClean="0"/>
              <a:t>Образ МАСТЕРА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331698"/>
            <a:ext cx="3929090" cy="2383318"/>
          </a:xfrm>
        </p:spPr>
        <p:txBody>
          <a:bodyPr/>
          <a:lstStyle/>
          <a:p>
            <a:r>
              <a:rPr lang="ru-RU" dirty="0" smtClean="0"/>
              <a:t>По роману М.А. Булгакова «Мастер и Маргарита»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1529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Иллюстрации к «Мастеру и Маргарите» Павла </a:t>
            </a:r>
            <a:r>
              <a:rPr lang="ru-RU" dirty="0" err="1" smtClean="0"/>
              <a:t>Оринянского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Образ Мастера в изображении П. </a:t>
            </a:r>
            <a:r>
              <a:rPr lang="ru-RU" dirty="0" err="1" smtClean="0"/>
              <a:t>Оринянского</a:t>
            </a:r>
            <a:r>
              <a:rPr lang="ru-RU" dirty="0" smtClean="0"/>
              <a:t> несет  в себе следующие черты: </a:t>
            </a:r>
            <a:r>
              <a:rPr lang="ru-RU" dirty="0" err="1" smtClean="0"/>
              <a:t>надмирность</a:t>
            </a:r>
            <a:r>
              <a:rPr lang="ru-RU" dirty="0" smtClean="0"/>
              <a:t>, духовная мощь, красота души и тела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4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Иллюстрации к «Мастеру и Маргарите» замечательного художника Геннадия Калиновского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/>
          <a:lstStyle/>
          <a:p>
            <a:r>
              <a:rPr lang="ru-RU" dirty="0" smtClean="0"/>
              <a:t>Образ Мастера в изображении Г. Калиновского создаёт ощущение интеллекта  одновременно с чувством хрупкости, уязвимости героя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571612"/>
            <a:ext cx="535781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Иллюстрации к «Мастеру и Маргарите» Геннадия Новожилова.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Образ Мастера в изображении Г. Новожилова напоминает классические иллюстрации Пушкина- творец за работой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20044"/>
            <a:ext cx="3571899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Иллюстрации к «Мастеру и Маргарите» художника Евгения Журавлёва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Образ Мастера в изображении Е. Журавлёва дает ощущение вневременности героя, печали и скорой гибели таланта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4092" y="1600200"/>
            <a:ext cx="3406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01056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Иллюстрации к «Мастеру и Маргарите» художника Вячеслава Желвакова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Образ Мастера в изображении В. Желвакова дает ощущение  классического книжного образа: от него "пахнет" книгой, той самой, волшебной с состаренными ломкими страничками, которую открываешь с трепетом. Основа образа- интеллект, талант</a:t>
            </a:r>
            <a:r>
              <a:rPr lang="ru-RU" smtClean="0"/>
              <a:t>, незаурядность.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5437" y="2339181"/>
            <a:ext cx="1762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Иллюстрации к «Мастеру и Маргарите» Александра </a:t>
            </a:r>
            <a:r>
              <a:rPr lang="ru-RU" sz="3600" dirty="0" err="1" smtClean="0"/>
              <a:t>Бакулевского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Образ Мастера в изображении А. </a:t>
            </a:r>
            <a:r>
              <a:rPr lang="ru-RU" dirty="0" err="1" smtClean="0"/>
              <a:t>Бакулевского</a:t>
            </a:r>
            <a:r>
              <a:rPr lang="ru-RU" dirty="0" smtClean="0"/>
              <a:t>- отрешённость, печаль, ум, запертый в пространстве и времени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7235" y="1600200"/>
            <a:ext cx="34805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Иллюстрации к «Мастеру и Маргарите» Нади </a:t>
            </a:r>
            <a:r>
              <a:rPr lang="ru-RU" dirty="0" err="1" smtClean="0"/>
              <a:t>Рушевой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Созданные полвека назад рисунки этой девочки, умершей в семнадцать лет, являются, пожалуй, самыми известными иллюстрациями романа. Вот слова Елены Сергеевны, последней жены Булгакова, главного прототипа Маргариты: </a:t>
            </a:r>
          </a:p>
          <a:p>
            <a:r>
              <a:rPr lang="ru-RU" dirty="0" smtClean="0"/>
              <a:t>«Как свободно!.. Зрело!.. Поэтическая недосказанность: Чем больше смотришь, тем больше это затягивает... Какая амплитуда чувств!.. Девочка в 16 лет прекрасно все поняла. И не только поняла, но и убедительно, великолепно изобразила. </a:t>
            </a:r>
            <a:r>
              <a:rPr lang="ru-RU" smtClean="0"/>
              <a:t>Не могу расстаться, душа взволновалась...»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986" y="1600200"/>
            <a:ext cx="38990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Общее в изображении Мастера для всех работ, независимо от творческой манеры автора:</a:t>
            </a:r>
          </a:p>
          <a:p>
            <a:r>
              <a:rPr lang="ru-RU" dirty="0" smtClean="0"/>
              <a:t>Незаурядность</a:t>
            </a:r>
          </a:p>
          <a:p>
            <a:r>
              <a:rPr lang="ru-RU" dirty="0" smtClean="0"/>
              <a:t>Интеллект</a:t>
            </a:r>
          </a:p>
          <a:p>
            <a:r>
              <a:rPr lang="ru-RU" dirty="0" smtClean="0"/>
              <a:t>Трагизм</a:t>
            </a:r>
          </a:p>
          <a:p>
            <a:r>
              <a:rPr lang="ru-RU" dirty="0" smtClean="0"/>
              <a:t>Отчуждённость от мира людей, принадлежность чему-то большему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6646" y="1600200"/>
            <a:ext cx="31617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rgbClr val="6E1E4E"/>
      </a:lt1>
      <a:dk2>
        <a:srgbClr val="EEDDFF"/>
      </a:dk2>
      <a:lt2>
        <a:srgbClr val="C9C2D1"/>
      </a:lt2>
      <a:accent1>
        <a:srgbClr val="8D1BFF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310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Образ МАСТЕРА</vt:lpstr>
      <vt:lpstr>Иллюстрации к «Мастеру и Маргарите» Павла Оринянского </vt:lpstr>
      <vt:lpstr>Иллюстрации к «Мастеру и Маргарите» замечательного художника Геннадия Калиновского </vt:lpstr>
      <vt:lpstr> Иллюстрации к «Мастеру и Маргарите» Геннадия Новожилова. </vt:lpstr>
      <vt:lpstr>Иллюстрации к «Мастеру и Маргарите» художника Евгения Журавлёва </vt:lpstr>
      <vt:lpstr>Иллюстрации к «Мастеру и Маргарите» художника Вячеслава Желвакова </vt:lpstr>
      <vt:lpstr>Иллюстрации к «Мастеру и Маргарите» Александра Бакулевского </vt:lpstr>
      <vt:lpstr>Иллюстрации к «Мастеру и Маргарите» Нади Рушевой 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МАСТЕРА</dc:title>
  <cp:lastModifiedBy>Админ</cp:lastModifiedBy>
  <cp:revision>13</cp:revision>
  <dcterms:modified xsi:type="dcterms:W3CDTF">2012-06-13T07:30:48Z</dcterms:modified>
</cp:coreProperties>
</file>