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forizm.info/author/oskar-uayld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rizm.info/author/onore-balza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Истинное искусство и </a:t>
            </a:r>
            <a:r>
              <a:rPr lang="ru-RU" smtClean="0"/>
              <a:t>его подобие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30439"/>
            <a:ext cx="4059238" cy="31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70389"/>
            <a:ext cx="4059238" cy="307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57166"/>
            <a:ext cx="3714776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067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25479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6766" cy="1219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АФОРИЗМЫ ОБ ИСКУССТВЕ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Народ может простить писателям многое, но не может простить молчания во времена, когда решается его судьба.</a:t>
            </a:r>
          </a:p>
          <a:p>
            <a:r>
              <a:rPr lang="ru-RU" i="1" dirty="0" smtClean="0"/>
              <a:t>Максим Танк</a:t>
            </a:r>
          </a:p>
          <a:p>
            <a:r>
              <a:rPr lang="ru-RU" dirty="0" smtClean="0"/>
              <a:t>Человек, располагающий опытом, оказывается мудрее тех, у кого есть любое чувственное восприятие, а человек, сведущий в искусстве, мудрее тех, кто владеет опытом. </a:t>
            </a:r>
            <a:br>
              <a:rPr lang="ru-RU" dirty="0" smtClean="0"/>
            </a:br>
            <a:r>
              <a:rPr lang="ru-RU" i="1" dirty="0" smtClean="0"/>
              <a:t>    Аристотель</a:t>
            </a:r>
          </a:p>
          <a:p>
            <a:r>
              <a:rPr lang="ru-RU" dirty="0" smtClean="0"/>
              <a:t>Перо — это оружие, которое острее отточенных мечей. </a:t>
            </a:r>
            <a:r>
              <a:rPr lang="ru-RU" i="1" dirty="0" smtClean="0"/>
              <a:t>Антонио Перес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3779" y="1524000"/>
            <a:ext cx="29260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28682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Искусству угрожают два чудовища: художник, который не является мастером, и мастер который не является художником. </a:t>
            </a:r>
            <a:r>
              <a:rPr lang="ru-RU" sz="2800" i="1" u="sng" dirty="0" smtClean="0"/>
              <a:t>Анатоль Франс </a:t>
            </a:r>
            <a:endParaRPr lang="ru-RU" sz="28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3714" y="1524000"/>
            <a:ext cx="32262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7308" y="1524000"/>
            <a:ext cx="32410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2147918" cy="3733800"/>
          </a:xfrm>
        </p:spPr>
        <p:txBody>
          <a:bodyPr/>
          <a:lstStyle/>
          <a:p>
            <a:r>
              <a:rPr lang="ru-RU" sz="2400" dirty="0" smtClean="0"/>
              <a:t>«Жизнь коротка, искусство бесконечно!» </a:t>
            </a:r>
            <a:r>
              <a:rPr lang="ru-RU" sz="2400" u="sng" dirty="0" smtClean="0">
                <a:hlinkClick r:id="rId2" tooltip="Уайльд, Оскар"/>
              </a:rPr>
              <a:t>Оскар Уайльд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 что бы сказал </a:t>
            </a:r>
            <a:r>
              <a:rPr lang="ru-RU" sz="2400" dirty="0" err="1" smtClean="0"/>
              <a:t>Воланд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061804"/>
            <a:ext cx="6248400" cy="450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393" r="93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300318" cy="4419600"/>
          </a:xfrm>
        </p:spPr>
        <p:txBody>
          <a:bodyPr/>
          <a:lstStyle/>
          <a:p>
            <a:r>
              <a:rPr lang="ru-RU" sz="2000" dirty="0" smtClean="0"/>
              <a:t>Нет шедевров, погибших в забвении. Ложь и угодничество писак не могут поддержать жизнь дрянной книги. </a:t>
            </a:r>
          </a:p>
          <a:p>
            <a:r>
              <a:rPr lang="ru-RU" sz="2000" u="sng" dirty="0" smtClean="0">
                <a:hlinkClick r:id="rId3" tooltip="Бальзак, Оноре"/>
              </a:rPr>
              <a:t>Оноре Бальзак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Анна Ахматова «Памяти М. Булгакова»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Вот это я тебе, взамен могильных роз,</a:t>
            </a:r>
          </a:p>
          <a:p>
            <a:r>
              <a:rPr lang="ru-RU" dirty="0" smtClean="0"/>
              <a:t>Взамен кадильного куренья;</a:t>
            </a:r>
          </a:p>
          <a:p>
            <a:r>
              <a:rPr lang="ru-RU" dirty="0" smtClean="0"/>
              <a:t>Ты так сурово жил и до конца донес</a:t>
            </a:r>
          </a:p>
          <a:p>
            <a:r>
              <a:rPr lang="ru-RU" dirty="0" smtClean="0"/>
              <a:t>Великолепное презренье.</a:t>
            </a:r>
          </a:p>
          <a:p>
            <a:r>
              <a:rPr lang="ru-RU" dirty="0" smtClean="0"/>
              <a:t>Ты пил вино, ты как никто шутил</a:t>
            </a:r>
          </a:p>
          <a:p>
            <a:r>
              <a:rPr lang="ru-RU" dirty="0" smtClean="0"/>
              <a:t>И в душных стенах задыхался,</a:t>
            </a:r>
          </a:p>
          <a:p>
            <a:r>
              <a:rPr lang="ru-RU" dirty="0" smtClean="0"/>
              <a:t>И гостью страшную ты сам к себе впустил</a:t>
            </a:r>
          </a:p>
          <a:p>
            <a:r>
              <a:rPr lang="ru-RU" dirty="0" smtClean="0"/>
              <a:t>И с ней наедине остался.</a:t>
            </a:r>
          </a:p>
          <a:p>
            <a:r>
              <a:rPr lang="ru-RU" dirty="0" smtClean="0"/>
              <a:t>И нет тебя, и все вокруг молчит</a:t>
            </a:r>
          </a:p>
          <a:p>
            <a:r>
              <a:rPr lang="ru-RU" dirty="0" smtClean="0"/>
              <a:t>О скорбной и высокой жизни,</a:t>
            </a:r>
          </a:p>
          <a:p>
            <a:r>
              <a:rPr lang="ru-RU" dirty="0" smtClean="0"/>
              <a:t>Лишь голос мой, как флейта, прозвучит</a:t>
            </a:r>
          </a:p>
          <a:p>
            <a:r>
              <a:rPr lang="ru-RU" dirty="0" smtClean="0"/>
              <a:t>И на твоей безмолвной тризне.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mtClean="0"/>
              <a:t>О</a:t>
            </a:r>
            <a:r>
              <a:rPr lang="ru-RU" dirty="0" smtClean="0"/>
              <a:t>, кто поверить смел, что полоумной мне,</a:t>
            </a:r>
          </a:p>
          <a:p>
            <a:r>
              <a:rPr lang="ru-RU" dirty="0" smtClean="0"/>
              <a:t>Мне, плакальщице дней не бывших,</a:t>
            </a:r>
          </a:p>
          <a:p>
            <a:r>
              <a:rPr lang="ru-RU" dirty="0" smtClean="0"/>
              <a:t>Мне, тлеющей на медленном огне,</a:t>
            </a:r>
          </a:p>
          <a:p>
            <a:r>
              <a:rPr lang="ru-RU" dirty="0" smtClean="0"/>
              <a:t>Всех потерявшей, всех забывшей, - </a:t>
            </a:r>
          </a:p>
          <a:p>
            <a:r>
              <a:rPr lang="ru-RU" dirty="0" smtClean="0"/>
              <a:t>Придется поминать того, кто, полный сил,</a:t>
            </a:r>
          </a:p>
          <a:p>
            <a:r>
              <a:rPr lang="ru-RU" dirty="0" smtClean="0"/>
              <a:t>И светлых замыслов, и воли,</a:t>
            </a:r>
          </a:p>
          <a:p>
            <a:r>
              <a:rPr lang="ru-RU" dirty="0" smtClean="0"/>
              <a:t>Как будто бы вчера со мною говорил,</a:t>
            </a:r>
          </a:p>
          <a:p>
            <a:r>
              <a:rPr lang="ru-RU" dirty="0" smtClean="0"/>
              <a:t>Скрывая дрожь смертельной боли.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8D1BFF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261</Words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Истинное искусство и его подобие</vt:lpstr>
      <vt:lpstr>Слайд 2</vt:lpstr>
      <vt:lpstr>АФОРИЗМЫ ОБ ИСКУССТВЕ</vt:lpstr>
      <vt:lpstr>Искусству угрожают два чудовища: художник, который не является мастером, и мастер который не является художником. Анатоль Франс </vt:lpstr>
      <vt:lpstr>А что бы сказал Воланд?</vt:lpstr>
      <vt:lpstr>Слайд 6</vt:lpstr>
      <vt:lpstr>Анна Ахматова «Памяти М. Булгакова»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Истинное искусство и его подобие</dc:title>
  <cp:lastModifiedBy>Админ</cp:lastModifiedBy>
  <cp:revision>12</cp:revision>
  <dcterms:modified xsi:type="dcterms:W3CDTF">2012-06-13T07:30:10Z</dcterms:modified>
</cp:coreProperties>
</file>