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401" r:id="rId2"/>
    <p:sldId id="390" r:id="rId3"/>
    <p:sldId id="394" r:id="rId4"/>
    <p:sldId id="395" r:id="rId5"/>
    <p:sldId id="397" r:id="rId6"/>
    <p:sldId id="399" r:id="rId7"/>
    <p:sldId id="405" r:id="rId8"/>
    <p:sldId id="409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72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298E60-1333-4689-9438-FEC9341374B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20A945-2CD2-4180-997C-1E5EE884CE83}">
      <dgm:prSet phldrT="[Текст]" custT="1"/>
      <dgm:spPr/>
      <dgm:t>
        <a:bodyPr/>
        <a:lstStyle/>
        <a:p>
          <a:r>
            <a:rPr lang="ru-RU" sz="2400" u="sng" dirty="0" smtClean="0">
              <a:solidFill>
                <a:schemeClr val="bg1"/>
              </a:solidFill>
              <a:latin typeface="Verdana" pitchFamily="34" charset="0"/>
            </a:rPr>
            <a:t>Первый уровень</a:t>
          </a:r>
          <a:endParaRPr lang="ru-RU" sz="2400" dirty="0">
            <a:solidFill>
              <a:schemeClr val="bg1"/>
            </a:solidFill>
          </a:endParaRPr>
        </a:p>
      </dgm:t>
    </dgm:pt>
    <dgm:pt modelId="{E7C6C442-3DD5-4433-9D83-6C5B80A1C26A}" type="parTrans" cxnId="{49580788-0993-4E76-A31A-485D3163DAAC}">
      <dgm:prSet/>
      <dgm:spPr/>
      <dgm:t>
        <a:bodyPr/>
        <a:lstStyle/>
        <a:p>
          <a:endParaRPr lang="ru-RU"/>
        </a:p>
      </dgm:t>
    </dgm:pt>
    <dgm:pt modelId="{4D7DF20F-AAC7-407E-9F30-9E5BB02473C9}" type="sibTrans" cxnId="{49580788-0993-4E76-A31A-485D3163DAAC}">
      <dgm:prSet/>
      <dgm:spPr/>
      <dgm:t>
        <a:bodyPr/>
        <a:lstStyle/>
        <a:p>
          <a:endParaRPr lang="ru-RU"/>
        </a:p>
      </dgm:t>
    </dgm:pt>
    <dgm:pt modelId="{7CDECDA6-A231-41A2-AF57-49F2B7998D4F}">
      <dgm:prSet phldrT="[Текст]" custT="1"/>
      <dgm:spPr/>
      <dgm:t>
        <a:bodyPr/>
        <a:lstStyle/>
        <a:p>
          <a:r>
            <a:rPr lang="ru-RU" sz="1800" dirty="0" smtClean="0">
              <a:latin typeface="Verdana" pitchFamily="34" charset="0"/>
            </a:rPr>
            <a:t>Приобретение школьником социальных знаний, понимания социальной реальности и повседневной жизн</a:t>
          </a:r>
          <a:r>
            <a:rPr lang="ru-RU" sz="1800" dirty="0" smtClean="0"/>
            <a:t>и</a:t>
          </a:r>
          <a:endParaRPr lang="ru-RU" sz="1800" dirty="0"/>
        </a:p>
      </dgm:t>
    </dgm:pt>
    <dgm:pt modelId="{8E40C2F3-C044-45A3-85D7-D549902AC6F4}" type="parTrans" cxnId="{0D17F899-018C-4E6E-9B05-E711F869258A}">
      <dgm:prSet/>
      <dgm:spPr/>
      <dgm:t>
        <a:bodyPr/>
        <a:lstStyle/>
        <a:p>
          <a:endParaRPr lang="ru-RU"/>
        </a:p>
      </dgm:t>
    </dgm:pt>
    <dgm:pt modelId="{91EAD4D3-CB7B-41B8-B375-073DE97410F5}" type="sibTrans" cxnId="{0D17F899-018C-4E6E-9B05-E711F869258A}">
      <dgm:prSet/>
      <dgm:spPr/>
      <dgm:t>
        <a:bodyPr/>
        <a:lstStyle/>
        <a:p>
          <a:endParaRPr lang="ru-RU"/>
        </a:p>
      </dgm:t>
    </dgm:pt>
    <dgm:pt modelId="{B24F47B8-1120-48E9-94F9-9C587B9FF51D}">
      <dgm:prSet phldrT="[Текст]" custT="1"/>
      <dgm:spPr/>
      <dgm:t>
        <a:bodyPr/>
        <a:lstStyle/>
        <a:p>
          <a:r>
            <a:rPr lang="ru-RU" sz="2400" u="sng" dirty="0" smtClean="0">
              <a:solidFill>
                <a:schemeClr val="bg1"/>
              </a:solidFill>
              <a:latin typeface="Verdana" pitchFamily="34" charset="0"/>
            </a:rPr>
            <a:t>Второй уровень</a:t>
          </a:r>
          <a:endParaRPr lang="ru-RU" sz="2400" dirty="0">
            <a:solidFill>
              <a:schemeClr val="bg1"/>
            </a:solidFill>
          </a:endParaRPr>
        </a:p>
      </dgm:t>
    </dgm:pt>
    <dgm:pt modelId="{08BEE338-542C-4C16-B3BF-075A18A14E0D}" type="parTrans" cxnId="{F1721835-D292-4B12-B043-2D40A656EEEF}">
      <dgm:prSet/>
      <dgm:spPr/>
      <dgm:t>
        <a:bodyPr/>
        <a:lstStyle/>
        <a:p>
          <a:endParaRPr lang="ru-RU"/>
        </a:p>
      </dgm:t>
    </dgm:pt>
    <dgm:pt modelId="{4F904C8D-5516-4EC0-AF69-20F7FDB637CB}" type="sibTrans" cxnId="{F1721835-D292-4B12-B043-2D40A656EEEF}">
      <dgm:prSet/>
      <dgm:spPr/>
      <dgm:t>
        <a:bodyPr/>
        <a:lstStyle/>
        <a:p>
          <a:endParaRPr lang="ru-RU"/>
        </a:p>
      </dgm:t>
    </dgm:pt>
    <dgm:pt modelId="{E3923412-8EAA-4336-BC83-F978CE4A437C}">
      <dgm:prSet phldrT="[Текст]" custT="1"/>
      <dgm:spPr/>
      <dgm:t>
        <a:bodyPr/>
        <a:lstStyle/>
        <a:p>
          <a:r>
            <a:rPr lang="ru-RU" sz="1600" dirty="0" smtClean="0">
              <a:latin typeface="Verdana" pitchFamily="34" charset="0"/>
            </a:rPr>
            <a:t>Формирование позитивных отношений школьника к базовым ценностям общества (человек, семья, Отечество, природа, мир, знания, труд, культура), ценностного отношения к социальной реальности в целом</a:t>
          </a:r>
          <a:endParaRPr lang="ru-RU" sz="1600" dirty="0"/>
        </a:p>
      </dgm:t>
    </dgm:pt>
    <dgm:pt modelId="{4168CA49-ED86-46F4-8629-6DC1DE77E97D}" type="parTrans" cxnId="{1031F403-C572-4C98-B6F2-CE5AAF95062B}">
      <dgm:prSet/>
      <dgm:spPr/>
      <dgm:t>
        <a:bodyPr/>
        <a:lstStyle/>
        <a:p>
          <a:endParaRPr lang="ru-RU"/>
        </a:p>
      </dgm:t>
    </dgm:pt>
    <dgm:pt modelId="{9D7EF2A5-4844-41E2-BC97-B415EB4567CC}" type="sibTrans" cxnId="{1031F403-C572-4C98-B6F2-CE5AAF95062B}">
      <dgm:prSet/>
      <dgm:spPr/>
      <dgm:t>
        <a:bodyPr/>
        <a:lstStyle/>
        <a:p>
          <a:endParaRPr lang="ru-RU"/>
        </a:p>
      </dgm:t>
    </dgm:pt>
    <dgm:pt modelId="{EABFE1EC-0CDF-4B9D-A2B0-44BF7CEB0738}">
      <dgm:prSet phldrT="[Текст]" custT="1"/>
      <dgm:spPr/>
      <dgm:t>
        <a:bodyPr/>
        <a:lstStyle/>
        <a:p>
          <a:r>
            <a:rPr lang="ru-RU" sz="2400" u="sng" dirty="0" smtClean="0">
              <a:solidFill>
                <a:schemeClr val="bg1"/>
              </a:solidFill>
            </a:rPr>
            <a:t>Третий уровень</a:t>
          </a:r>
          <a:endParaRPr lang="ru-RU" sz="2400" dirty="0">
            <a:solidFill>
              <a:schemeClr val="bg1"/>
            </a:solidFill>
          </a:endParaRPr>
        </a:p>
      </dgm:t>
    </dgm:pt>
    <dgm:pt modelId="{00E6F49C-7BC4-49BA-B8A0-98AC9C833553}" type="parTrans" cxnId="{740C4A28-6444-4D97-9868-9AD63F0EAE48}">
      <dgm:prSet/>
      <dgm:spPr/>
      <dgm:t>
        <a:bodyPr/>
        <a:lstStyle/>
        <a:p>
          <a:endParaRPr lang="ru-RU"/>
        </a:p>
      </dgm:t>
    </dgm:pt>
    <dgm:pt modelId="{7BD8ADD5-8CBF-45D6-9835-E79558CC1289}" type="sibTrans" cxnId="{740C4A28-6444-4D97-9868-9AD63F0EAE48}">
      <dgm:prSet/>
      <dgm:spPr/>
      <dgm:t>
        <a:bodyPr/>
        <a:lstStyle/>
        <a:p>
          <a:endParaRPr lang="ru-RU"/>
        </a:p>
      </dgm:t>
    </dgm:pt>
    <dgm:pt modelId="{68BBDDA7-4E3D-45AF-9BCB-FAA86BC6AAD5}">
      <dgm:prSet phldrT="[Текст]" custT="1"/>
      <dgm:spPr/>
      <dgm:t>
        <a:bodyPr/>
        <a:lstStyle/>
        <a:p>
          <a:r>
            <a:rPr lang="ru-RU" sz="1800" dirty="0" smtClean="0"/>
            <a:t>Получение школьником опыта самостоятельного социального действия</a:t>
          </a:r>
          <a:endParaRPr lang="ru-RU" sz="1800" dirty="0"/>
        </a:p>
      </dgm:t>
    </dgm:pt>
    <dgm:pt modelId="{82132A81-4252-492A-B9BB-044BF5EC18CE}" type="parTrans" cxnId="{83ADBC30-4DE1-470C-9E35-FAE5A1B22E25}">
      <dgm:prSet/>
      <dgm:spPr/>
      <dgm:t>
        <a:bodyPr/>
        <a:lstStyle/>
        <a:p>
          <a:endParaRPr lang="ru-RU"/>
        </a:p>
      </dgm:t>
    </dgm:pt>
    <dgm:pt modelId="{AC3279C7-BE99-4B35-B2AF-06EEE4E4A11A}" type="sibTrans" cxnId="{83ADBC30-4DE1-470C-9E35-FAE5A1B22E25}">
      <dgm:prSet/>
      <dgm:spPr/>
      <dgm:t>
        <a:bodyPr/>
        <a:lstStyle/>
        <a:p>
          <a:endParaRPr lang="ru-RU"/>
        </a:p>
      </dgm:t>
    </dgm:pt>
    <dgm:pt modelId="{EB06F837-075A-4494-8E38-3D93010353D6}" type="pres">
      <dgm:prSet presAssocID="{AF298E60-1333-4689-9438-FEC9341374B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305FFE-A57D-4B6B-BF77-1F43052DF3E2}" type="pres">
      <dgm:prSet presAssocID="{AF298E60-1333-4689-9438-FEC9341374B6}" presName="dummyMaxCanvas" presStyleCnt="0">
        <dgm:presLayoutVars/>
      </dgm:prSet>
      <dgm:spPr/>
    </dgm:pt>
    <dgm:pt modelId="{0612FA29-ECD5-4A4E-A4DE-1694C7520B5D}" type="pres">
      <dgm:prSet presAssocID="{AF298E60-1333-4689-9438-FEC9341374B6}" presName="ThreeNodes_1" presStyleLbl="node1" presStyleIdx="0" presStyleCnt="3" custLinFactNeighborY="9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584D9-CB4D-4734-8109-FA849B1DC10D}" type="pres">
      <dgm:prSet presAssocID="{AF298E60-1333-4689-9438-FEC9341374B6}" presName="ThreeNodes_2" presStyleLbl="node1" presStyleIdx="1" presStyleCnt="3" custLinFactNeighborX="74" custLinFactNeighborY="11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97F77-5DF0-4CDE-82F3-0EAEB1387E8B}" type="pres">
      <dgm:prSet presAssocID="{AF298E60-1333-4689-9438-FEC9341374B6}" presName="ThreeNodes_3" presStyleLbl="node1" presStyleIdx="2" presStyleCnt="3" custScaleY="64915" custLinFactNeighborY="-4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CB343D-0D59-4AE1-A9EC-09E04743EADC}" type="pres">
      <dgm:prSet presAssocID="{AF298E60-1333-4689-9438-FEC9341374B6}" presName="ThreeConn_1-2" presStyleLbl="fgAccFollowNode1" presStyleIdx="0" presStyleCnt="2" custLinFactNeighborY="12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A7373-3CCD-4E8A-B9F5-4558191E262B}" type="pres">
      <dgm:prSet presAssocID="{AF298E60-1333-4689-9438-FEC9341374B6}" presName="ThreeConn_2-3" presStyleLbl="fgAccFollowNode1" presStyleIdx="1" presStyleCnt="2" custLinFactNeighborY="16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131EC-03FA-4A5E-B6FC-879CB7F76F86}" type="pres">
      <dgm:prSet presAssocID="{AF298E60-1333-4689-9438-FEC9341374B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84F60-D3DA-45AA-862C-C1DC67A36BEB}" type="pres">
      <dgm:prSet presAssocID="{AF298E60-1333-4689-9438-FEC9341374B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3EFD5-21EB-4300-88F9-FAAFBCF9FF6A}" type="pres">
      <dgm:prSet presAssocID="{AF298E60-1333-4689-9438-FEC9341374B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8F928B-87C6-404B-98E9-BEC12DA22B89}" type="presOf" srcId="{E3923412-8EAA-4336-BC83-F978CE4A437C}" destId="{05E584D9-CB4D-4734-8109-FA849B1DC10D}" srcOrd="0" destOrd="1" presId="urn:microsoft.com/office/officeart/2005/8/layout/vProcess5"/>
    <dgm:cxn modelId="{FF66D07A-44DB-4259-BE2C-00296AEE89D4}" type="presOf" srcId="{B24F47B8-1120-48E9-94F9-9C587B9FF51D}" destId="{9D784F60-D3DA-45AA-862C-C1DC67A36BEB}" srcOrd="1" destOrd="0" presId="urn:microsoft.com/office/officeart/2005/8/layout/vProcess5"/>
    <dgm:cxn modelId="{E5BDD1C1-8092-4B68-B4CE-148B3AE38E27}" type="presOf" srcId="{E3923412-8EAA-4336-BC83-F978CE4A437C}" destId="{9D784F60-D3DA-45AA-862C-C1DC67A36BEB}" srcOrd="1" destOrd="1" presId="urn:microsoft.com/office/officeart/2005/8/layout/vProcess5"/>
    <dgm:cxn modelId="{83ADBC30-4DE1-470C-9E35-FAE5A1B22E25}" srcId="{EABFE1EC-0CDF-4B9D-A2B0-44BF7CEB0738}" destId="{68BBDDA7-4E3D-45AF-9BCB-FAA86BC6AAD5}" srcOrd="0" destOrd="0" parTransId="{82132A81-4252-492A-B9BB-044BF5EC18CE}" sibTransId="{AC3279C7-BE99-4B35-B2AF-06EEE4E4A11A}"/>
    <dgm:cxn modelId="{49580788-0993-4E76-A31A-485D3163DAAC}" srcId="{AF298E60-1333-4689-9438-FEC9341374B6}" destId="{3A20A945-2CD2-4180-997C-1E5EE884CE83}" srcOrd="0" destOrd="0" parTransId="{E7C6C442-3DD5-4433-9D83-6C5B80A1C26A}" sibTransId="{4D7DF20F-AAC7-407E-9F30-9E5BB02473C9}"/>
    <dgm:cxn modelId="{F1721835-D292-4B12-B043-2D40A656EEEF}" srcId="{AF298E60-1333-4689-9438-FEC9341374B6}" destId="{B24F47B8-1120-48E9-94F9-9C587B9FF51D}" srcOrd="1" destOrd="0" parTransId="{08BEE338-542C-4C16-B3BF-075A18A14E0D}" sibTransId="{4F904C8D-5516-4EC0-AF69-20F7FDB637CB}"/>
    <dgm:cxn modelId="{EEC7B0D1-436E-4E82-A256-A70574CA2436}" type="presOf" srcId="{EABFE1EC-0CDF-4B9D-A2B0-44BF7CEB0738}" destId="{45497F77-5DF0-4CDE-82F3-0EAEB1387E8B}" srcOrd="0" destOrd="0" presId="urn:microsoft.com/office/officeart/2005/8/layout/vProcess5"/>
    <dgm:cxn modelId="{1DB430AF-FC38-4EF6-8493-9D1CF9B85085}" type="presOf" srcId="{68BBDDA7-4E3D-45AF-9BCB-FAA86BC6AAD5}" destId="{7663EFD5-21EB-4300-88F9-FAAFBCF9FF6A}" srcOrd="1" destOrd="1" presId="urn:microsoft.com/office/officeart/2005/8/layout/vProcess5"/>
    <dgm:cxn modelId="{DA4A8D8B-AFB3-4D19-9ABD-B5CE21F6F1DA}" type="presOf" srcId="{4F904C8D-5516-4EC0-AF69-20F7FDB637CB}" destId="{9E6A7373-3CCD-4E8A-B9F5-4558191E262B}" srcOrd="0" destOrd="0" presId="urn:microsoft.com/office/officeart/2005/8/layout/vProcess5"/>
    <dgm:cxn modelId="{1031F403-C572-4C98-B6F2-CE5AAF95062B}" srcId="{B24F47B8-1120-48E9-94F9-9C587B9FF51D}" destId="{E3923412-8EAA-4336-BC83-F978CE4A437C}" srcOrd="0" destOrd="0" parTransId="{4168CA49-ED86-46F4-8629-6DC1DE77E97D}" sibTransId="{9D7EF2A5-4844-41E2-BC97-B415EB4567CC}"/>
    <dgm:cxn modelId="{84DFA2E0-839D-480E-A72D-E7CE70C5F850}" type="presOf" srcId="{7CDECDA6-A231-41A2-AF57-49F2B7998D4F}" destId="{0612FA29-ECD5-4A4E-A4DE-1694C7520B5D}" srcOrd="0" destOrd="1" presId="urn:microsoft.com/office/officeart/2005/8/layout/vProcess5"/>
    <dgm:cxn modelId="{1964569A-0FF6-475E-B2F4-48CCE8FE6C0E}" type="presOf" srcId="{B24F47B8-1120-48E9-94F9-9C587B9FF51D}" destId="{05E584D9-CB4D-4734-8109-FA849B1DC10D}" srcOrd="0" destOrd="0" presId="urn:microsoft.com/office/officeart/2005/8/layout/vProcess5"/>
    <dgm:cxn modelId="{0D17F899-018C-4E6E-9B05-E711F869258A}" srcId="{3A20A945-2CD2-4180-997C-1E5EE884CE83}" destId="{7CDECDA6-A231-41A2-AF57-49F2B7998D4F}" srcOrd="0" destOrd="0" parTransId="{8E40C2F3-C044-45A3-85D7-D549902AC6F4}" sibTransId="{91EAD4D3-CB7B-41B8-B375-073DE97410F5}"/>
    <dgm:cxn modelId="{740C4A28-6444-4D97-9868-9AD63F0EAE48}" srcId="{AF298E60-1333-4689-9438-FEC9341374B6}" destId="{EABFE1EC-0CDF-4B9D-A2B0-44BF7CEB0738}" srcOrd="2" destOrd="0" parTransId="{00E6F49C-7BC4-49BA-B8A0-98AC9C833553}" sibTransId="{7BD8ADD5-8CBF-45D6-9835-E79558CC1289}"/>
    <dgm:cxn modelId="{39967CDB-6E70-45BD-BB80-8B71F5295E05}" type="presOf" srcId="{3A20A945-2CD2-4180-997C-1E5EE884CE83}" destId="{4E7131EC-03FA-4A5E-B6FC-879CB7F76F86}" srcOrd="1" destOrd="0" presId="urn:microsoft.com/office/officeart/2005/8/layout/vProcess5"/>
    <dgm:cxn modelId="{6261EDA8-D003-4ED6-B015-FC2483C83710}" type="presOf" srcId="{7CDECDA6-A231-41A2-AF57-49F2B7998D4F}" destId="{4E7131EC-03FA-4A5E-B6FC-879CB7F76F86}" srcOrd="1" destOrd="1" presId="urn:microsoft.com/office/officeart/2005/8/layout/vProcess5"/>
    <dgm:cxn modelId="{EBFADF78-D0EC-4055-9B98-135766B4AC37}" type="presOf" srcId="{68BBDDA7-4E3D-45AF-9BCB-FAA86BC6AAD5}" destId="{45497F77-5DF0-4CDE-82F3-0EAEB1387E8B}" srcOrd="0" destOrd="1" presId="urn:microsoft.com/office/officeart/2005/8/layout/vProcess5"/>
    <dgm:cxn modelId="{99295B26-5CD1-468B-AAB3-93D7CA825248}" type="presOf" srcId="{AF298E60-1333-4689-9438-FEC9341374B6}" destId="{EB06F837-075A-4494-8E38-3D93010353D6}" srcOrd="0" destOrd="0" presId="urn:microsoft.com/office/officeart/2005/8/layout/vProcess5"/>
    <dgm:cxn modelId="{B3DEBE84-6142-4396-95FB-5064E23A818C}" type="presOf" srcId="{4D7DF20F-AAC7-407E-9F30-9E5BB02473C9}" destId="{46CB343D-0D59-4AE1-A9EC-09E04743EADC}" srcOrd="0" destOrd="0" presId="urn:microsoft.com/office/officeart/2005/8/layout/vProcess5"/>
    <dgm:cxn modelId="{6AB55D13-2B9B-4BC5-82AC-F46BE0FD81EE}" type="presOf" srcId="{3A20A945-2CD2-4180-997C-1E5EE884CE83}" destId="{0612FA29-ECD5-4A4E-A4DE-1694C7520B5D}" srcOrd="0" destOrd="0" presId="urn:microsoft.com/office/officeart/2005/8/layout/vProcess5"/>
    <dgm:cxn modelId="{F1ECF3CF-A02D-42F1-BFDC-1E4DD1D6CD5D}" type="presOf" srcId="{EABFE1EC-0CDF-4B9D-A2B0-44BF7CEB0738}" destId="{7663EFD5-21EB-4300-88F9-FAAFBCF9FF6A}" srcOrd="1" destOrd="0" presId="urn:microsoft.com/office/officeart/2005/8/layout/vProcess5"/>
    <dgm:cxn modelId="{AD7F71C7-49B7-4F83-A722-D02BC8E4DBF9}" type="presParOf" srcId="{EB06F837-075A-4494-8E38-3D93010353D6}" destId="{62305FFE-A57D-4B6B-BF77-1F43052DF3E2}" srcOrd="0" destOrd="0" presId="urn:microsoft.com/office/officeart/2005/8/layout/vProcess5"/>
    <dgm:cxn modelId="{D16F265F-E502-4AD9-B9BC-6C7A34DEA83E}" type="presParOf" srcId="{EB06F837-075A-4494-8E38-3D93010353D6}" destId="{0612FA29-ECD5-4A4E-A4DE-1694C7520B5D}" srcOrd="1" destOrd="0" presId="urn:microsoft.com/office/officeart/2005/8/layout/vProcess5"/>
    <dgm:cxn modelId="{F113CFB4-3C91-49D0-BC84-2E7045701EBF}" type="presParOf" srcId="{EB06F837-075A-4494-8E38-3D93010353D6}" destId="{05E584D9-CB4D-4734-8109-FA849B1DC10D}" srcOrd="2" destOrd="0" presId="urn:microsoft.com/office/officeart/2005/8/layout/vProcess5"/>
    <dgm:cxn modelId="{0FFBCE17-0370-4372-B587-3740CF0F1336}" type="presParOf" srcId="{EB06F837-075A-4494-8E38-3D93010353D6}" destId="{45497F77-5DF0-4CDE-82F3-0EAEB1387E8B}" srcOrd="3" destOrd="0" presId="urn:microsoft.com/office/officeart/2005/8/layout/vProcess5"/>
    <dgm:cxn modelId="{DAC92A38-9B2A-4974-A3ED-A888E0FC492A}" type="presParOf" srcId="{EB06F837-075A-4494-8E38-3D93010353D6}" destId="{46CB343D-0D59-4AE1-A9EC-09E04743EADC}" srcOrd="4" destOrd="0" presId="urn:microsoft.com/office/officeart/2005/8/layout/vProcess5"/>
    <dgm:cxn modelId="{CD2F7B22-3EF4-44B6-9E84-92F951BB274D}" type="presParOf" srcId="{EB06F837-075A-4494-8E38-3D93010353D6}" destId="{9E6A7373-3CCD-4E8A-B9F5-4558191E262B}" srcOrd="5" destOrd="0" presId="urn:microsoft.com/office/officeart/2005/8/layout/vProcess5"/>
    <dgm:cxn modelId="{08B130C2-9F13-46FC-8A30-CECF3758A93A}" type="presParOf" srcId="{EB06F837-075A-4494-8E38-3D93010353D6}" destId="{4E7131EC-03FA-4A5E-B6FC-879CB7F76F86}" srcOrd="6" destOrd="0" presId="urn:microsoft.com/office/officeart/2005/8/layout/vProcess5"/>
    <dgm:cxn modelId="{B6C2A8E1-F800-42C0-84CB-DDF66767FFDC}" type="presParOf" srcId="{EB06F837-075A-4494-8E38-3D93010353D6}" destId="{9D784F60-D3DA-45AA-862C-C1DC67A36BEB}" srcOrd="7" destOrd="0" presId="urn:microsoft.com/office/officeart/2005/8/layout/vProcess5"/>
    <dgm:cxn modelId="{82123BF6-570D-4EEA-A3C9-22B190BCA596}" type="presParOf" srcId="{EB06F837-075A-4494-8E38-3D93010353D6}" destId="{7663EFD5-21EB-4300-88F9-FAAFBCF9FF6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12FA29-ECD5-4A4E-A4DE-1694C7520B5D}">
      <dsp:nvSpPr>
        <dsp:cNvPr id="0" name=""/>
        <dsp:cNvSpPr/>
      </dsp:nvSpPr>
      <dsp:spPr>
        <a:xfrm>
          <a:off x="0" y="157177"/>
          <a:ext cx="7225953" cy="1628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sng" kern="1200" dirty="0" smtClean="0">
              <a:solidFill>
                <a:schemeClr val="bg1"/>
              </a:solidFill>
              <a:latin typeface="Verdana" pitchFamily="34" charset="0"/>
            </a:rPr>
            <a:t>Первый уровень</a:t>
          </a:r>
          <a:endParaRPr lang="ru-RU" sz="24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Verdana" pitchFamily="34" charset="0"/>
            </a:rPr>
            <a:t>Приобретение школьником социальных знаний, понимания социальной реальности и повседневной жизн</a:t>
          </a:r>
          <a:r>
            <a:rPr lang="ru-RU" sz="1800" kern="1200" dirty="0" smtClean="0"/>
            <a:t>и</a:t>
          </a:r>
          <a:endParaRPr lang="ru-RU" sz="1800" kern="1200" dirty="0"/>
        </a:p>
      </dsp:txBody>
      <dsp:txXfrm>
        <a:off x="0" y="157177"/>
        <a:ext cx="5563784" cy="1628779"/>
      </dsp:txXfrm>
    </dsp:sp>
    <dsp:sp modelId="{05E584D9-CB4D-4734-8109-FA849B1DC10D}">
      <dsp:nvSpPr>
        <dsp:cNvPr id="0" name=""/>
        <dsp:cNvSpPr/>
      </dsp:nvSpPr>
      <dsp:spPr>
        <a:xfrm>
          <a:off x="642931" y="2086004"/>
          <a:ext cx="7225953" cy="1628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sng" kern="1200" dirty="0" smtClean="0">
              <a:solidFill>
                <a:schemeClr val="bg1"/>
              </a:solidFill>
              <a:latin typeface="Verdana" pitchFamily="34" charset="0"/>
            </a:rPr>
            <a:t>Второй уровень</a:t>
          </a:r>
          <a:endParaRPr lang="ru-RU" sz="24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Verdana" pitchFamily="34" charset="0"/>
            </a:rPr>
            <a:t>Формирование позитивных отношений школьника к базовым ценностям общества (человек, семья, Отечество, природа, мир, знания, труд, культура), ценностного отношения к социальной реальности в целом</a:t>
          </a:r>
          <a:endParaRPr lang="ru-RU" sz="1600" kern="1200" dirty="0"/>
        </a:p>
      </dsp:txBody>
      <dsp:txXfrm>
        <a:off x="642931" y="2086004"/>
        <a:ext cx="5529663" cy="1628779"/>
      </dsp:txXfrm>
    </dsp:sp>
    <dsp:sp modelId="{45497F77-5DF0-4CDE-82F3-0EAEB1387E8B}">
      <dsp:nvSpPr>
        <dsp:cNvPr id="0" name=""/>
        <dsp:cNvSpPr/>
      </dsp:nvSpPr>
      <dsp:spPr>
        <a:xfrm>
          <a:off x="1275168" y="4014775"/>
          <a:ext cx="7225953" cy="1057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sng" kern="1200" dirty="0" smtClean="0">
              <a:solidFill>
                <a:schemeClr val="bg1"/>
              </a:solidFill>
            </a:rPr>
            <a:t>Третий уровень</a:t>
          </a:r>
          <a:endParaRPr lang="ru-RU" sz="24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Получение школьником опыта самостоятельного социального действия</a:t>
          </a:r>
          <a:endParaRPr lang="ru-RU" sz="1800" kern="1200" dirty="0"/>
        </a:p>
      </dsp:txBody>
      <dsp:txXfrm>
        <a:off x="1275168" y="4014775"/>
        <a:ext cx="5529663" cy="1057322"/>
      </dsp:txXfrm>
    </dsp:sp>
    <dsp:sp modelId="{46CB343D-0D59-4AE1-A9EC-09E04743EADC}">
      <dsp:nvSpPr>
        <dsp:cNvPr id="0" name=""/>
        <dsp:cNvSpPr/>
      </dsp:nvSpPr>
      <dsp:spPr>
        <a:xfrm>
          <a:off x="6167247" y="1370184"/>
          <a:ext cx="1058706" cy="10587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167247" y="1370184"/>
        <a:ext cx="1058706" cy="1058706"/>
      </dsp:txXfrm>
    </dsp:sp>
    <dsp:sp modelId="{9E6A7373-3CCD-4E8A-B9F5-4558191E262B}">
      <dsp:nvSpPr>
        <dsp:cNvPr id="0" name=""/>
        <dsp:cNvSpPr/>
      </dsp:nvSpPr>
      <dsp:spPr>
        <a:xfrm>
          <a:off x="6804831" y="3299016"/>
          <a:ext cx="1058706" cy="10587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804831" y="3299016"/>
        <a:ext cx="1058706" cy="1058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91FF8EF5-BCB1-42C0-B8B8-8E91F4A00D8F}" type="datetimeFigureOut">
              <a:rPr lang="ru-RU"/>
              <a:pPr>
                <a:defRPr/>
              </a:pPr>
              <a:t>05.08.2012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616C9DCF-9B1F-4558-9B0B-C1648BFB1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AD7B2C-EE36-46FE-A528-6FA65A8C65BC}" type="slidenum">
              <a:rPr lang="ru-RU">
                <a:latin typeface="Arial" charset="0"/>
              </a:rPr>
              <a:pPr/>
              <a:t>1</a:t>
            </a:fld>
            <a:endParaRPr lang="ru-RU">
              <a:latin typeface="Arial" charset="0"/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192500" y="-3700463"/>
            <a:ext cx="32386588" cy="24288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48300" cy="408463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192500" y="-3700463"/>
            <a:ext cx="32386588" cy="24288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48300" cy="408463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192500" y="-3700463"/>
            <a:ext cx="32386588" cy="24288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48300" cy="408463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192500" y="-3700463"/>
            <a:ext cx="32386588" cy="24288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48300" cy="408463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C1BD3A-BD46-4CB8-96F0-615AA3DFC16D}" type="slidenum">
              <a:rPr lang="ru-RU">
                <a:latin typeface="Arial" charset="0"/>
              </a:rPr>
              <a:pPr/>
              <a:t>7</a:t>
            </a:fld>
            <a:endParaRPr lang="ru-RU">
              <a:latin typeface="Arial" charset="0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F3CF70-3769-4A3B-BB2C-BF6CF27FBF10}" type="datetimeFigureOut">
              <a:rPr lang="ru-RU"/>
              <a:pPr>
                <a:defRPr/>
              </a:pPr>
              <a:t>05.08.2012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90ABFB-C0A4-4234-A2DE-F33A31E20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CBABD-1A65-4C68-BC21-DEEB691D0227}" type="datetimeFigureOut">
              <a:rPr lang="ru-RU"/>
              <a:pPr>
                <a:defRPr/>
              </a:pPr>
              <a:t>05.08.2012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543DD-82D7-443B-AFE2-D6354CEC4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5F828-BB96-493E-ACEB-EC50CC839471}" type="datetimeFigureOut">
              <a:rPr lang="ru-RU"/>
              <a:pPr>
                <a:defRPr/>
              </a:pPr>
              <a:t>05.08.2012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E704-53F0-4F04-8B66-9668D2A3A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33B2-82D7-416A-8B82-54BDF382ECA0}" type="datetimeFigureOut">
              <a:rPr lang="ru-RU"/>
              <a:pPr>
                <a:defRPr/>
              </a:pPr>
              <a:t>05.08.2012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E1C8F-A432-4166-963E-8A5FDAA19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8AA3FE-2CCE-454A-81A3-7B5D3BDB74D5}" type="datetimeFigureOut">
              <a:rPr lang="ru-RU"/>
              <a:pPr>
                <a:defRPr/>
              </a:pPr>
              <a:t>05.08.2012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F93F07-461E-46EB-82B6-C202DA06F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FD9B7-0949-460F-86E4-78A68D815E0C}" type="datetimeFigureOut">
              <a:rPr lang="ru-RU"/>
              <a:pPr>
                <a:defRPr/>
              </a:pPr>
              <a:t>05.08.2012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99846-28FA-48D4-8CC7-2E86BD21B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0C14E-CD74-46EA-959B-276378521360}" type="datetimeFigureOut">
              <a:rPr lang="ru-RU"/>
              <a:pPr>
                <a:defRPr/>
              </a:pPr>
              <a:t>05.08.2012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557A8-D739-4B4F-9F17-56F542BFC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38BCA-DCE1-413B-9E73-18897C69949B}" type="datetimeFigureOut">
              <a:rPr lang="ru-RU"/>
              <a:pPr>
                <a:defRPr/>
              </a:pPr>
              <a:t>05.08.2012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0E4FA-AB76-45C8-8E38-40EE2E44A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CB1CC4-D4E8-41D7-AEE6-FC4FB7613A4E}" type="datetimeFigureOut">
              <a:rPr lang="ru-RU"/>
              <a:pPr>
                <a:defRPr/>
              </a:pPr>
              <a:t>05.08.2012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A27F7C-E4BD-4B4F-A843-24A81E58D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67B71-7A27-4DAB-9B51-2A0F01C598A5}" type="datetimeFigureOut">
              <a:rPr lang="ru-RU"/>
              <a:pPr>
                <a:defRPr/>
              </a:pPr>
              <a:t>05.08.2012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3BF62-AF42-4F6E-A48B-D87ED6ECC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A48385-B084-40E0-8F1F-DBE2DADFBCCE}" type="datetimeFigureOut">
              <a:rPr lang="ru-RU"/>
              <a:pPr>
                <a:defRPr/>
              </a:pPr>
              <a:t>05.08.2012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F5265B-73CB-4A97-BDF5-CCE67D8AE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684DCF0-DF81-4F46-ACB8-40F14F88B621}" type="datetimeFigureOut">
              <a:rPr lang="ru-RU"/>
              <a:pPr>
                <a:defRPr/>
              </a:pPr>
              <a:t>05.08.2012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5E43133-8240-4DBA-B90C-0D11673C4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6" r:id="rId2"/>
    <p:sldLayoutId id="2147483774" r:id="rId3"/>
    <p:sldLayoutId id="2147483767" r:id="rId4"/>
    <p:sldLayoutId id="2147483768" r:id="rId5"/>
    <p:sldLayoutId id="2147483769" r:id="rId6"/>
    <p:sldLayoutId id="2147483775" r:id="rId7"/>
    <p:sldLayoutId id="2147483770" r:id="rId8"/>
    <p:sldLayoutId id="2147483776" r:id="rId9"/>
    <p:sldLayoutId id="2147483771" r:id="rId10"/>
    <p:sldLayoutId id="21474837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7172A7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8B7C3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8B7C3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DE50E4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714375" y="714375"/>
            <a:ext cx="7793038" cy="146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</a:rPr>
              <a:t>ВНЕУРОЧНАЯ ДЕЯТЕЛЬНОСТЬ ШКОЛЬНИКОВ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28596" y="2314575"/>
            <a:ext cx="8107389" cy="454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algn="just">
              <a:spcBef>
                <a:spcPts val="800"/>
              </a:spcBef>
              <a:buSzPct val="6000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dirty="0">
                <a:solidFill>
                  <a:srgbClr val="000000"/>
                </a:solidFill>
              </a:rPr>
              <a:t>	</a:t>
            </a:r>
          </a:p>
          <a:p>
            <a:pPr marL="342900" indent="-341313" algn="just">
              <a:spcBef>
                <a:spcPts val="800"/>
              </a:spcBef>
              <a:buSzPct val="6000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dirty="0">
                <a:solidFill>
                  <a:srgbClr val="000000"/>
                </a:solidFill>
              </a:rPr>
              <a:t>	Понятие, объединяющее все виды деятельности школьников (кроме учебной), в которых возможно и целесообразно решение задач их воспитания и социализации.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хема 3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807243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00063"/>
            <a:ext cx="8242329" cy="857235"/>
          </a:xfrm>
        </p:spPr>
        <p:txBody>
          <a:bodyPr lIns="82945" tIns="41473" rIns="82945" bIns="41473">
            <a:normAutofit fontScale="90000"/>
          </a:bodyPr>
          <a:lstStyle/>
          <a:p>
            <a:pPr algn="ctr"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dirty="0" smtClean="0">
                <a:solidFill>
                  <a:schemeClr val="bg1"/>
                </a:solidFill>
              </a:rPr>
              <a:t>Спортивно-оздоровительное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направление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85750" y="6000750"/>
            <a:ext cx="8655050" cy="51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sz="1500" b="1" i="1">
                <a:solidFill>
                  <a:srgbClr val="000000"/>
                </a:solidFill>
              </a:rPr>
              <a:t>Результаты работы представляются на показательных выступлениях, соревнованиях, открытых внеклассных мероприятиях.</a:t>
            </a:r>
          </a:p>
        </p:txBody>
      </p:sp>
      <p:pic>
        <p:nvPicPr>
          <p:cNvPr id="1030" name="Picture 6" descr="C:\Users\Школа 606\Desktop\Спорт\IMG_0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00174"/>
            <a:ext cx="4572032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 descr="C:\Users\Школа 606\Desktop\Спорт\IMG_0564.JPG"/>
          <p:cNvPicPr>
            <a:picLocks noChangeAspect="1" noChangeArrowheads="1"/>
          </p:cNvPicPr>
          <p:nvPr/>
        </p:nvPicPr>
        <p:blipFill>
          <a:blip r:embed="rId4" cstate="print">
            <a:lum bright="40000" contrast="40000"/>
          </a:blip>
          <a:srcRect/>
          <a:stretch>
            <a:fillRect/>
          </a:stretch>
        </p:blipFill>
        <p:spPr bwMode="auto">
          <a:xfrm>
            <a:off x="1071538" y="1500174"/>
            <a:ext cx="4572032" cy="3391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C:\Users\Школа 606\Desktop\Спорт\IMG_17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1500174"/>
            <a:ext cx="4572032" cy="3364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3" name="Picture 9" descr="C:\Users\Школа 606\Desktop\Спорт\P10207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1500174"/>
            <a:ext cx="4572032" cy="3368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3"/>
            <a:ext cx="8258204" cy="1079500"/>
          </a:xfrm>
        </p:spPr>
        <p:txBody>
          <a:bodyPr lIns="82945" tIns="41473" rIns="82945" bIns="41473">
            <a:normAutofit fontScale="90000"/>
          </a:bodyPr>
          <a:lstStyle/>
          <a:p>
            <a:pPr algn="ctr"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sz="3100" dirty="0" smtClean="0">
                <a:solidFill>
                  <a:schemeClr val="bg1"/>
                </a:solidFill>
              </a:rPr>
              <a:t> Художественно-эстетическое </a:t>
            </a:r>
            <a:r>
              <a:rPr lang="ru-RU" sz="3200" dirty="0" smtClean="0">
                <a:solidFill>
                  <a:schemeClr val="bg1"/>
                </a:solidFill>
              </a:rPr>
              <a:t>направление</a:t>
            </a:r>
            <a:endParaRPr lang="ru-RU" sz="3100" dirty="0" smtClean="0">
              <a:solidFill>
                <a:schemeClr val="bg1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59213" y="1484313"/>
            <a:ext cx="228993" cy="3433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b="1" i="1" dirty="0">
                <a:solidFill>
                  <a:srgbClr val="000000"/>
                </a:solidFill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85813" y="6000750"/>
            <a:ext cx="7510462" cy="51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sz="1500" b="1" i="1">
                <a:solidFill>
                  <a:srgbClr val="000000"/>
                </a:solidFill>
              </a:rPr>
              <a:t>Результаты работы представляются на выставках, на показательных выступлениях, конкурсах инсценированной сказки.</a:t>
            </a: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050" y="1633538"/>
            <a:ext cx="2611438" cy="179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0" y="80963"/>
            <a:ext cx="8604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>
            <a:spAutoFit/>
          </a:bodyPr>
          <a:lstStyle/>
          <a:p>
            <a:pPr defTabSz="828675"/>
            <a:r>
              <a:rPr lang="ru-RU" sz="1100">
                <a:cs typeface="Times New Roman" pitchFamily="18" charset="0"/>
              </a:rPr>
              <a:t>                  </a:t>
            </a:r>
            <a:endParaRPr lang="ru-RU"/>
          </a:p>
        </p:txBody>
      </p:sp>
      <p:pic>
        <p:nvPicPr>
          <p:cNvPr id="13321" name="Picture 1" descr="P10102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687763"/>
            <a:ext cx="25923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 rot="5400000">
            <a:off x="4427984" y="1628800"/>
            <a:ext cx="7200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Школа 606\Desktop\Худ-эст\P10207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1928802"/>
            <a:ext cx="4485629" cy="3357586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</p:spPr>
      </p:pic>
      <p:pic>
        <p:nvPicPr>
          <p:cNvPr id="2051" name="Picture 3" descr="C:\Users\Школа 606\Desktop\Худ-эст\P10207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1928802"/>
            <a:ext cx="4500594" cy="3357586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</p:spPr>
      </p:pic>
      <p:pic>
        <p:nvPicPr>
          <p:cNvPr id="2052" name="Picture 4" descr="C:\Users\Школа 606\Desktop\Худ-эст\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3643314"/>
            <a:ext cx="2643206" cy="2000264"/>
          </a:xfrm>
          <a:prstGeom prst="rect">
            <a:avLst/>
          </a:prstGeom>
          <a:noFill/>
        </p:spPr>
      </p:pic>
      <p:pic>
        <p:nvPicPr>
          <p:cNvPr id="2053" name="Picture 5" descr="C:\Users\Школа 606\Desktop\Худ-эст\IMG_03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1571612"/>
            <a:ext cx="2643206" cy="1857388"/>
          </a:xfrm>
          <a:prstGeom prst="rect">
            <a:avLst/>
          </a:prstGeom>
          <a:noFill/>
        </p:spPr>
      </p:pic>
      <p:pic>
        <p:nvPicPr>
          <p:cNvPr id="2054" name="Picture 6" descr="C:\Users\Школа 606\Desktop\Худ-эст\IMG_147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0" y="1928802"/>
            <a:ext cx="4466776" cy="3357585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</p:spPr>
      </p:pic>
      <p:pic>
        <p:nvPicPr>
          <p:cNvPr id="2056" name="Picture 8" descr="C:\Users\Школа 606\Desktop\Худ-эст\P102075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7620" y="1928802"/>
            <a:ext cx="4500594" cy="3357586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</p:spPr>
      </p:pic>
      <p:pic>
        <p:nvPicPr>
          <p:cNvPr id="2057" name="Picture 9" descr="C:\Users\Школа 606\Desktop\Худ-эст\P102075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7620" y="1928802"/>
            <a:ext cx="4500594" cy="3357585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</p:spPr>
      </p:pic>
      <p:pic>
        <p:nvPicPr>
          <p:cNvPr id="2058" name="Picture 10" descr="C:\Users\Школа 606\Desktop\Худ-эст\P102075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7620" y="1928802"/>
            <a:ext cx="4485629" cy="3357586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</p:spPr>
      </p:pic>
      <p:pic>
        <p:nvPicPr>
          <p:cNvPr id="2059" name="Picture 11" descr="C:\Users\Школа 606\Desktop\Худ-эст\P102076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57620" y="1928802"/>
            <a:ext cx="4500594" cy="3357586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500034" y="428603"/>
            <a:ext cx="8286808" cy="785819"/>
          </a:xfrm>
        </p:spPr>
        <p:txBody>
          <a:bodyPr lIns="82945" tIns="41473" rIns="82945" bIns="41473">
            <a:normAutofit fontScale="90000"/>
          </a:bodyPr>
          <a:lstStyle/>
          <a:p>
            <a:pPr algn="ctr"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Военно-патриотическое направление </a:t>
            </a:r>
          </a:p>
        </p:txBody>
      </p:sp>
      <p:sp>
        <p:nvSpPr>
          <p:cNvPr id="15369" name="Text Box 4"/>
          <p:cNvSpPr txBox="1">
            <a:spLocks noChangeArrowheads="1"/>
          </p:cNvSpPr>
          <p:nvPr/>
        </p:nvSpPr>
        <p:spPr bwMode="auto">
          <a:xfrm>
            <a:off x="357188" y="6000750"/>
            <a:ext cx="8429625" cy="51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sz="1500" b="1" i="1">
                <a:solidFill>
                  <a:srgbClr val="000000"/>
                </a:solidFill>
              </a:rPr>
              <a:t>Результаты работы представляются на конференциях, конкурсах чтецов, на открытых внеклассных мероприятиях.</a:t>
            </a:r>
          </a:p>
        </p:txBody>
      </p:sp>
      <p:pic>
        <p:nvPicPr>
          <p:cNvPr id="4098" name="Picture 2" descr="C:\Users\Школа 606\Desktop\Военно-п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500306"/>
            <a:ext cx="3857652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Школа 606\Desktop\Военно-п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643182"/>
            <a:ext cx="3857652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Школа 606\Desktop\Военно-п\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786058"/>
            <a:ext cx="3929090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8" name="Picture 12" descr="C:\Users\Школа 606\Desktop\Военно-п\IMG_17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1357298"/>
            <a:ext cx="3857652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9" name="Picture 13" descr="C:\Users\Школа 606\Desktop\Военно-п\IMG_17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2714620"/>
            <a:ext cx="1874837" cy="140176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285728"/>
            <a:ext cx="7329487" cy="928694"/>
          </a:xfrm>
        </p:spPr>
        <p:txBody>
          <a:bodyPr lIns="82945" tIns="41473" rIns="82945" bIns="41473"/>
          <a:lstStyle/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Проектная деятельность</a:t>
            </a:r>
          </a:p>
        </p:txBody>
      </p:sp>
      <p:pic>
        <p:nvPicPr>
          <p:cNvPr id="6148" name="Picture 4" descr="C:\Users\Школа 606\Desktop\Проект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71612"/>
            <a:ext cx="4929222" cy="3714776"/>
          </a:xfrm>
          <a:prstGeom prst="rect">
            <a:avLst/>
          </a:prstGeom>
          <a:noFill/>
        </p:spPr>
      </p:pic>
      <p:pic>
        <p:nvPicPr>
          <p:cNvPr id="6149" name="Picture 5" descr="C:\Users\Школа 606\Desktop\Проект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571612"/>
            <a:ext cx="5000660" cy="3714777"/>
          </a:xfrm>
          <a:prstGeom prst="rect">
            <a:avLst/>
          </a:prstGeom>
          <a:noFill/>
        </p:spPr>
      </p:pic>
      <p:pic>
        <p:nvPicPr>
          <p:cNvPr id="6150" name="Picture 6" descr="C:\Users\Школа 606\Desktop\Проект\070420118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571612"/>
            <a:ext cx="4978400" cy="3733800"/>
          </a:xfrm>
          <a:prstGeom prst="rect">
            <a:avLst/>
          </a:prstGeom>
          <a:noFill/>
        </p:spPr>
      </p:pic>
      <p:pic>
        <p:nvPicPr>
          <p:cNvPr id="6146" name="Picture 2" descr="C:\Users\Школа 606\Desktop\Проект\070420118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1571612"/>
            <a:ext cx="4978400" cy="3714776"/>
          </a:xfrm>
          <a:prstGeom prst="rect">
            <a:avLst/>
          </a:prstGeom>
          <a:noFill/>
        </p:spPr>
      </p:pic>
      <p:pic>
        <p:nvPicPr>
          <p:cNvPr id="6147" name="Picture 3" descr="C:\Users\Школа 606\Desktop\Проект\070420118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1571612"/>
            <a:ext cx="4978400" cy="37338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357158" y="571500"/>
            <a:ext cx="8429683" cy="146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dirty="0">
                <a:solidFill>
                  <a:srgbClr val="333399"/>
                </a:solidFill>
              </a:rPr>
              <a:t>Организация</a:t>
            </a:r>
            <a:br>
              <a:rPr lang="ru-RU" sz="4000" dirty="0">
                <a:solidFill>
                  <a:srgbClr val="333399"/>
                </a:solidFill>
              </a:rPr>
            </a:br>
            <a:r>
              <a:rPr lang="ru-RU" sz="4000" dirty="0">
                <a:solidFill>
                  <a:srgbClr val="333399"/>
                </a:solidFill>
              </a:rPr>
              <a:t>внеурочной деятельности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642910" y="2214554"/>
            <a:ext cx="7643866" cy="36258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algn="just">
              <a:spcBef>
                <a:spcPts val="800"/>
              </a:spcBef>
              <a:buSzPct val="6000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dirty="0">
                <a:solidFill>
                  <a:srgbClr val="000000"/>
                </a:solidFill>
              </a:rPr>
              <a:t>	</a:t>
            </a:r>
          </a:p>
          <a:p>
            <a:pPr marL="342900" indent="-341313" algn="just">
              <a:spcBef>
                <a:spcPts val="900"/>
              </a:spcBef>
              <a:buSzPct val="6000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dirty="0">
                <a:solidFill>
                  <a:srgbClr val="000000"/>
                </a:solidFill>
              </a:rPr>
              <a:t>	</a:t>
            </a:r>
            <a:r>
              <a:rPr lang="ru-RU" sz="3600" dirty="0">
                <a:solidFill>
                  <a:srgbClr val="000000"/>
                </a:solidFill>
              </a:rPr>
              <a:t>Внеурочная деятельность организуется в </a:t>
            </a:r>
            <a:r>
              <a:rPr lang="ru-RU" sz="3600" i="1" dirty="0">
                <a:solidFill>
                  <a:srgbClr val="FF3300"/>
                </a:solidFill>
              </a:rPr>
              <a:t>режиме школы полного дня</a:t>
            </a:r>
            <a:r>
              <a:rPr lang="ru-RU" sz="3600" dirty="0">
                <a:solidFill>
                  <a:srgbClr val="000000"/>
                </a:solidFill>
              </a:rPr>
              <a:t>, где предусмотрены прогулки, обед, а затем внеурочная деятельность.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357158" y="1428736"/>
          <a:ext cx="8501122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357158" y="180963"/>
            <a:ext cx="8429683" cy="1462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При организации внеурочной деятельности школьников необходимо учесть три уровня результатов:</a:t>
            </a:r>
            <a:endParaRPr lang="ru-RU" sz="28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1522</TotalTime>
  <Words>124</Words>
  <Application>Microsoft Office PowerPoint</Application>
  <PresentationFormat>Экран (4:3)</PresentationFormat>
  <Paragraphs>24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Слайд 1</vt:lpstr>
      <vt:lpstr>Слайд 2</vt:lpstr>
      <vt:lpstr>Спортивно-оздоровительное направление </vt:lpstr>
      <vt:lpstr>     Художественно-эстетическое направление</vt:lpstr>
      <vt:lpstr>Военно-патриотическое направление </vt:lpstr>
      <vt:lpstr>Проектная деятельность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МОТИВАЦИЯ ТРУДА ПЕРСОНАЛА  В банковской сфере</dc:title>
  <dc:creator>Admin</dc:creator>
  <cp:lastModifiedBy>Юлия</cp:lastModifiedBy>
  <cp:revision>209</cp:revision>
  <dcterms:created xsi:type="dcterms:W3CDTF">2010-04-10T10:04:28Z</dcterms:created>
  <dcterms:modified xsi:type="dcterms:W3CDTF">2012-08-05T19:05:26Z</dcterms:modified>
</cp:coreProperties>
</file>