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3" r:id="rId4"/>
    <p:sldId id="270" r:id="rId5"/>
    <p:sldId id="258" r:id="rId6"/>
    <p:sldId id="257" r:id="rId7"/>
    <p:sldId id="272" r:id="rId8"/>
    <p:sldId id="267" r:id="rId9"/>
    <p:sldId id="259" r:id="rId10"/>
    <p:sldId id="264" r:id="rId11"/>
    <p:sldId id="262" r:id="rId12"/>
    <p:sldId id="271" r:id="rId13"/>
    <p:sldId id="265" r:id="rId14"/>
    <p:sldId id="268" r:id="rId15"/>
    <p:sldId id="261" r:id="rId16"/>
    <p:sldId id="260" r:id="rId17"/>
    <p:sldId id="273" r:id="rId18"/>
    <p:sldId id="274" r:id="rId19"/>
    <p:sldId id="269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32D14F-0573-43F3-81C4-16BB359773F1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79958B-C122-47F8-A5CE-C4F22D4CC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2D14F-0573-43F3-81C4-16BB359773F1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9958B-C122-47F8-A5CE-C4F22D4CC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2D14F-0573-43F3-81C4-16BB359773F1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9958B-C122-47F8-A5CE-C4F22D4CC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2D14F-0573-43F3-81C4-16BB359773F1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9958B-C122-47F8-A5CE-C4F22D4CCF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2D14F-0573-43F3-81C4-16BB359773F1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9958B-C122-47F8-A5CE-C4F22D4CCF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2D14F-0573-43F3-81C4-16BB359773F1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9958B-C122-47F8-A5CE-C4F22D4CCF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2D14F-0573-43F3-81C4-16BB359773F1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9958B-C122-47F8-A5CE-C4F22D4CC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2D14F-0573-43F3-81C4-16BB359773F1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9958B-C122-47F8-A5CE-C4F22D4CCF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2D14F-0573-43F3-81C4-16BB359773F1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9958B-C122-47F8-A5CE-C4F22D4CC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832D14F-0573-43F3-81C4-16BB359773F1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9958B-C122-47F8-A5CE-C4F22D4CC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32D14F-0573-43F3-81C4-16BB359773F1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79958B-C122-47F8-A5CE-C4F22D4CCF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832D14F-0573-43F3-81C4-16BB359773F1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D79958B-C122-47F8-A5CE-C4F22D4CC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vorkuta-42@yandex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640000"/>
                </a:solidFill>
              </a:rPr>
              <a:t>Всероссийский конкурс</a:t>
            </a:r>
            <a:br>
              <a:rPr lang="ru-RU" sz="3600" dirty="0" smtClean="0">
                <a:solidFill>
                  <a:srgbClr val="640000"/>
                </a:solidFill>
              </a:rPr>
            </a:br>
            <a:r>
              <a:rPr lang="ru-RU" sz="3600" dirty="0" smtClean="0">
                <a:solidFill>
                  <a:srgbClr val="640000"/>
                </a:solidFill>
              </a:rPr>
              <a:t>«Недаром помнит вся Россия»</a:t>
            </a:r>
            <a:br>
              <a:rPr lang="ru-RU" sz="3600" dirty="0" smtClean="0">
                <a:solidFill>
                  <a:srgbClr val="640000"/>
                </a:solidFill>
              </a:rPr>
            </a:br>
            <a:endParaRPr lang="ru-RU" sz="3600" dirty="0">
              <a:solidFill>
                <a:srgbClr val="64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000240"/>
            <a:ext cx="7815290" cy="142876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«Есть под Москвой большое поле…» 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Слайд – презентация к уроку литературы 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 стихотворению 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Лермонтова М. Ю. «Бородино»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8794" y="3714752"/>
            <a:ext cx="66437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40000"/>
                </a:solidFill>
              </a:rPr>
              <a:t>Котельмах Марина Валерьевна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 </a:t>
            </a:r>
            <a:r>
              <a:rPr lang="ru-RU" dirty="0" smtClean="0">
                <a:solidFill>
                  <a:srgbClr val="C00000"/>
                </a:solidFill>
                <a:hlinkClick r:id="rId2"/>
              </a:rPr>
              <a:t>МОУ " Средняя общеобразовательная школа №42"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hlinkClick r:id="rId2"/>
              </a:rPr>
              <a:t>г. Воркуты Республики Коми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Разновидностью легкой пехоты считались егерские полки. Вооружались гладкоствольными, а затем нарезными ружьями и ножами.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8195" name="Picture 3" descr="C:\Users\Женя\Desktop\s976404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3571900" cy="48117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6" name="Picture 4" descr="C:\Users\Женя\Desktop\8333428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3636439" cy="47863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Гренадеры назначались для метания ручных гранат. Отличительным знаком гренадеров являлось изображение горящей гранаты (</a:t>
            </a:r>
            <a:r>
              <a:rPr lang="ru-RU" sz="2400" dirty="0" err="1" smtClean="0">
                <a:solidFill>
                  <a:schemeClr val="tx1"/>
                </a:solidFill>
              </a:rPr>
              <a:t>гренады</a:t>
            </a:r>
            <a:r>
              <a:rPr lang="ru-RU" sz="2400" dirty="0" smtClean="0">
                <a:solidFill>
                  <a:schemeClr val="tx1"/>
                </a:solidFill>
              </a:rPr>
              <a:t> – франц.) на головных уборах, пряжках, пуговицах.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171" name="Picture 3" descr="C:\Users\Женя\Desktop\image_func.ph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7500990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Женя\Desktop\1283913548_brdn0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5966502" cy="4857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8" descr="C:\Users\Женя\Desktop\0_6d532_9c8ed566_XL.png"/>
          <p:cNvPicPr>
            <a:picLocks noChangeAspect="1" noChangeArrowheads="1"/>
          </p:cNvPicPr>
          <p:nvPr/>
        </p:nvPicPr>
        <p:blipFill>
          <a:blip r:embed="rId3"/>
          <a:srcRect t="4177"/>
          <a:stretch>
            <a:fillRect/>
          </a:stretch>
        </p:blipFill>
        <p:spPr bwMode="auto">
          <a:xfrm>
            <a:off x="5550722" y="500042"/>
            <a:ext cx="3593278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072198" y="1285860"/>
            <a:ext cx="221457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 </a:t>
            </a:r>
            <a:r>
              <a:rPr lang="ru-RU" sz="2000" b="1" dirty="0" smtClean="0"/>
              <a:t>2-я гренадерская дивизия отбивает </a:t>
            </a:r>
            <a:r>
              <a:rPr lang="ru-RU" sz="2000" b="1" dirty="0" err="1" smtClean="0"/>
              <a:t>Шевардинский</a:t>
            </a:r>
            <a:r>
              <a:rPr lang="ru-RU" sz="2000" b="1" dirty="0" smtClean="0"/>
              <a:t> редут.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Художник И.В. Евстигнеев.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Основную массу русской кавалерии составляли драгуны - кавалеристы, обученные огневому и штыковому бою и способные действовать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 пешем строю.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9219" name="Picture 3" descr="C:\Users\Женя\Desktop\del-prado-006-2nd-kgl-dragoons-18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96628"/>
            <a:ext cx="3643338" cy="4554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0" name="Picture 4" descr="C:\Users\Женя\Desktop\voen_forma_dragu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7" y="1684941"/>
            <a:ext cx="3571868" cy="4601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Легкая кавалерия – это еще и уланские полки. Вооружение уланов составляли сабли и пики, позже пистолеты. Особенностью обмундирования была уланка – головной убор с квадратным верхом.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C:\Users\Женя\Desktop\0542fcd1ede56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6207034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Гусары были вооружены саблей, пистолетами, мушкетонами и карабинами. Они резко отличались от всех родов войск своей блестящей одеждой: яркие, расшитые шнурами доломаны и носившиеся внакидку ментики.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2" name="Picture 2" descr="C:\Users\Женя\Desktop\гусар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2143116"/>
            <a:ext cx="3485749" cy="4311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 descr="C:\Users\Женя\Desktop\hussars-offic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3116"/>
            <a:ext cx="3810000" cy="4286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Тяжелая или линейная кавалерия – кирасиры - всей массой врубались в противника, опрокидывая его, топча конями, внося смятение и ужас.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098" name="Picture 2" descr="C:\Users\Женя\Desktop\кир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1714488"/>
            <a:ext cx="3667544" cy="4097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 descr="C:\Users\Женя\Desktop\кирасиры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1714488"/>
            <a:ext cx="3657600" cy="4143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:\Users\Женя\Desktop\0_6d532_9c8ed566_X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177"/>
          <a:stretch>
            <a:fillRect/>
          </a:stretch>
        </p:blipFill>
        <p:spPr bwMode="auto">
          <a:xfrm>
            <a:off x="5072066" y="714356"/>
            <a:ext cx="4071934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86446" y="1428736"/>
            <a:ext cx="21431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И вот, наконец, русские войска одержали победу над французскими:</a:t>
            </a:r>
            <a:br>
              <a:rPr lang="ru-RU" sz="2000" dirty="0" smtClean="0"/>
            </a:br>
            <a:r>
              <a:rPr lang="ru-RU" sz="2000" dirty="0" smtClean="0"/>
              <a:t>…</a:t>
            </a:r>
            <a:r>
              <a:rPr lang="ru-RU" sz="2000" i="1" dirty="0" smtClean="0"/>
              <a:t>затрещали барабаны -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И отступили басурманы.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30722" name="Picture 2" descr="C:\Users\Женя\Desktop\1283913880_brdn0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4357718" cy="61450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C:\Users\Женя\Desktop\93c2935c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214422"/>
            <a:ext cx="5429288" cy="42386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8" descr="C:\Users\Женя\Desktop\0_6d532_9c8ed566_XL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4177"/>
          <a:stretch>
            <a:fillRect/>
          </a:stretch>
        </p:blipFill>
        <p:spPr bwMode="auto">
          <a:xfrm>
            <a:off x="500034" y="285728"/>
            <a:ext cx="4168270" cy="5597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000100" y="928670"/>
            <a:ext cx="27146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i="1" dirty="0" smtClean="0"/>
              <a:t>…Были все готовы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Заутра бой затеять новый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И до конца стоять…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     Этот непобедимый дух русского войска и сокрушил нашествие Наполеона.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   </a:t>
            </a:r>
            <a:r>
              <a:rPr lang="ru-RU" sz="2700" dirty="0" smtClean="0">
                <a:solidFill>
                  <a:schemeClr val="tx1"/>
                </a:solidFill>
              </a:rPr>
              <a:t>В </a:t>
            </a:r>
            <a:r>
              <a:rPr lang="ru-RU" sz="2700" dirty="0" err="1" smtClean="0">
                <a:solidFill>
                  <a:schemeClr val="tx1"/>
                </a:solidFill>
              </a:rPr>
              <a:t>лермонтовском</a:t>
            </a:r>
            <a:r>
              <a:rPr lang="ru-RU" sz="2700" dirty="0" smtClean="0">
                <a:solidFill>
                  <a:schemeClr val="tx1"/>
                </a:solidFill>
              </a:rPr>
              <a:t> «Бородино» изображена самая гуща боя, показан ратный труд.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До Лермонтова таких описаний в русской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 поэзии не было.</a:t>
            </a: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5121" name="Picture 1" descr="C:\Users\Женя\Desktop\f_185572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7143800" cy="4857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Женя\Desktop\lermontov-pi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928670"/>
            <a:ext cx="4194176" cy="55721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C:\Users\Женя\Desktop\0_6d532_9c8ed566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-285776"/>
            <a:ext cx="5547853" cy="664368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85852" y="1500174"/>
            <a:ext cx="22860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15 октября 1814 года родился один из величайших поэтов человечества Михаил Юрьевич Лермонтов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«Бородино» принадлежит к тем редким произведениям поэзии, которые по многу раз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 жизни перечитывают взрослые люди и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любят самые юные.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2770" name="Picture 2" descr="C:\Users\Женя\Desktop\Borodin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86050" y="1742718"/>
            <a:ext cx="3617932" cy="4712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649861"/>
          </a:xfrm>
        </p:spPr>
        <p:txBody>
          <a:bodyPr/>
          <a:lstStyle/>
          <a:p>
            <a:r>
              <a:rPr lang="ru-RU" sz="2400" dirty="0" smtClean="0"/>
              <a:t>http://borodinbattl.amoti.ru</a:t>
            </a:r>
          </a:p>
          <a:p>
            <a:r>
              <a:rPr lang="ru-RU" sz="2400" dirty="0" smtClean="0"/>
              <a:t>http://ru.wikipedia.org/wiki</a:t>
            </a:r>
          </a:p>
          <a:p>
            <a:r>
              <a:rPr lang="ru-RU" sz="2400" dirty="0" smtClean="0"/>
              <a:t>http://gallery.reenactor.ru</a:t>
            </a:r>
          </a:p>
          <a:p>
            <a:r>
              <a:rPr lang="ru-RU" sz="2400" dirty="0" smtClean="0"/>
              <a:t>http://www.vlesu.org/articles/110-prazdnik-8-sentyabrya-den-voinskoy-slavy-rossii-borodinskoe-srazhenie-1812-g.html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Использованные источники: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Женя\Desktop\13152341586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4929222" cy="5123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2" name="Picture 8" descr="C:\Users\Женя\Desktop\0_6d532_9c8ed566_XL.png"/>
          <p:cNvPicPr>
            <a:picLocks noChangeAspect="1" noChangeArrowheads="1"/>
          </p:cNvPicPr>
          <p:nvPr/>
        </p:nvPicPr>
        <p:blipFill>
          <a:blip r:embed="rId3"/>
          <a:srcRect t="4177"/>
          <a:stretch>
            <a:fillRect/>
          </a:stretch>
        </p:blipFill>
        <p:spPr bwMode="auto">
          <a:xfrm>
            <a:off x="4786314" y="285728"/>
            <a:ext cx="4214842" cy="6297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286380" y="2071678"/>
            <a:ext cx="25003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Одним из гениальных творений  Лермонтова считается стихотворение «Бородино</a:t>
            </a:r>
            <a:r>
              <a:rPr lang="ru-RU" sz="2000" dirty="0" smtClean="0"/>
              <a:t>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/>
            </a:r>
            <a:br>
              <a:rPr lang="ru-RU" sz="800" dirty="0" smtClean="0">
                <a:solidFill>
                  <a:schemeClr val="tx1"/>
                </a:solidFill>
              </a:rPr>
            </a:br>
            <a:r>
              <a:rPr lang="ru-RU" sz="800" dirty="0" smtClean="0">
                <a:solidFill>
                  <a:schemeClr val="tx1"/>
                </a:solidFill>
              </a:rPr>
              <a:t/>
            </a:r>
            <a:br>
              <a:rPr lang="ru-RU" sz="800" dirty="0" smtClean="0">
                <a:solidFill>
                  <a:schemeClr val="tx1"/>
                </a:solidFill>
              </a:rPr>
            </a:br>
            <a:r>
              <a:rPr lang="ru-RU" sz="800" dirty="0" smtClean="0">
                <a:solidFill>
                  <a:schemeClr val="tx1"/>
                </a:solidFill>
              </a:rPr>
              <a:t/>
            </a:r>
            <a:br>
              <a:rPr lang="ru-RU" sz="800" dirty="0" smtClean="0">
                <a:solidFill>
                  <a:schemeClr val="tx1"/>
                </a:solidFill>
              </a:rPr>
            </a:br>
            <a:r>
              <a:rPr lang="ru-RU" sz="800" dirty="0" smtClean="0">
                <a:solidFill>
                  <a:schemeClr val="tx1"/>
                </a:solidFill>
              </a:rPr>
              <a:t>          </a:t>
            </a:r>
            <a:r>
              <a:rPr lang="ru-RU" sz="2400" dirty="0" smtClean="0">
                <a:solidFill>
                  <a:schemeClr val="tx1"/>
                </a:solidFill>
              </a:rPr>
              <a:t>Слово «Бородино» знает весь мир. Это название деревни, находящейся неподалёку от Москвы, на старой Смоленской дороге, здесь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7 сентября 1812 </a:t>
            </a:r>
            <a:r>
              <a:rPr lang="ru-RU" sz="2400" dirty="0" smtClean="0">
                <a:solidFill>
                  <a:schemeClr val="tx1"/>
                </a:solidFill>
              </a:rPr>
              <a:t>года произошла великая битва русских с французами.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Женя\Desktop\800px-Battle_of_Borodin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7500990" cy="45836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Бородинское сражение считается самым кровопролитным в истории среди однодневных сражений.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Женя\Desktop\борд с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3" y="1214422"/>
            <a:ext cx="7502287" cy="5357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 великой битве в стихотворении Лермонтова рассказывает простой русский </a:t>
            </a:r>
            <a:r>
              <a:rPr lang="ru-RU" sz="2400" dirty="0" smtClean="0">
                <a:solidFill>
                  <a:schemeClr val="tx1"/>
                </a:solidFill>
              </a:rPr>
              <a:t>солдат: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Женя\Desktop\borodino0201232x3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3782404" cy="4891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8" descr="C:\Users\Женя\Desktop\0_6d532_9c8ed566_XL.png"/>
          <p:cNvPicPr>
            <a:picLocks noChangeAspect="1" noChangeArrowheads="1"/>
          </p:cNvPicPr>
          <p:nvPr/>
        </p:nvPicPr>
        <p:blipFill>
          <a:blip r:embed="rId3"/>
          <a:srcRect t="4177"/>
          <a:stretch>
            <a:fillRect/>
          </a:stretch>
        </p:blipFill>
        <p:spPr bwMode="auto">
          <a:xfrm>
            <a:off x="4643438" y="987277"/>
            <a:ext cx="4500562" cy="5584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357818" y="1571613"/>
            <a:ext cx="242887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 </a:t>
            </a:r>
            <a:r>
              <a:rPr lang="ru-RU" sz="2000" i="1" dirty="0" smtClean="0"/>
              <a:t>- Да, были люди в наше время,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– Не то, что нынешнее племя: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Богатыри - не вы!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Плохая им досталась доля: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Немногие вернулись с поля…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Не будь на то господня воля,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Не отдали б Москвы!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стихотворении мы прочитаем описание  ночи перед сражением, </a:t>
            </a:r>
            <a:r>
              <a:rPr lang="ru-RU" sz="2400" dirty="0" smtClean="0">
                <a:solidFill>
                  <a:schemeClr val="tx1"/>
                </a:solidFill>
              </a:rPr>
              <a:t>воссоздание великой битвы русских с французами.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Женя\Desktop\278987e203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071678"/>
            <a:ext cx="5286412" cy="39655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8" descr="C:\Users\Женя\Desktop\0_6d532_9c8ed566_XL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4177"/>
          <a:stretch>
            <a:fillRect/>
          </a:stretch>
        </p:blipFill>
        <p:spPr bwMode="auto">
          <a:xfrm>
            <a:off x="0" y="1357298"/>
            <a:ext cx="4596866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714348" y="2071678"/>
            <a:ext cx="2857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Ну ж был денек!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Сквозь дым летучий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Французы двинулись, как тучи,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И всё на наш редут.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Уланы с пестрыми значками,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Драгуны с конскими -хвостами,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Все промелькнули перед нами,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Все побывали тут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бородинском сражении участвовало несколько родов русских войск: пехота, конница, артиллерия.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Женя\Desktop\42837_o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357298"/>
            <a:ext cx="4857784" cy="4790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C:\Users\Женя\Desktop\0_6d532_9c8ed566_XL.png"/>
          <p:cNvPicPr>
            <a:picLocks noChangeAspect="1" noChangeArrowheads="1"/>
          </p:cNvPicPr>
          <p:nvPr/>
        </p:nvPicPr>
        <p:blipFill>
          <a:blip r:embed="rId3"/>
          <a:srcRect t="4177"/>
          <a:stretch>
            <a:fillRect/>
          </a:stretch>
        </p:blipFill>
        <p:spPr bwMode="auto">
          <a:xfrm>
            <a:off x="500034" y="1285860"/>
            <a:ext cx="3940846" cy="489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928662" y="2357430"/>
            <a:ext cx="21431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"</a:t>
            </a:r>
            <a:r>
              <a:rPr lang="ru-RU" sz="2000" b="1" dirty="0" smtClean="0"/>
              <a:t>Артиллеристы</a:t>
            </a:r>
            <a:r>
              <a:rPr lang="ru-RU" sz="2000" dirty="0" smtClean="0"/>
              <a:t> </a:t>
            </a:r>
            <a:r>
              <a:rPr lang="ru-RU" sz="2000" b="1" dirty="0" smtClean="0"/>
              <a:t>на</a:t>
            </a:r>
            <a:r>
              <a:rPr lang="ru-RU" sz="2000" dirty="0" smtClean="0"/>
              <a:t> </a:t>
            </a:r>
            <a:r>
              <a:rPr lang="ru-RU" sz="2000" b="1" dirty="0" smtClean="0"/>
              <a:t>Бородинском</a:t>
            </a:r>
            <a:r>
              <a:rPr lang="ru-RU" sz="2000" dirty="0" smtClean="0"/>
              <a:t> </a:t>
            </a:r>
            <a:r>
              <a:rPr lang="ru-RU" sz="2000" b="1" dirty="0" smtClean="0"/>
              <a:t>поле</a:t>
            </a:r>
            <a:r>
              <a:rPr lang="ru-RU" sz="2000" dirty="0" smtClean="0"/>
              <a:t>"  Художник В. Шевченко.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1812 году мушкетеры составляли основную массу русской пехоты: их вооружение – это фузея (ружье) и пехотный тесак.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Женя\Desktop\муш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1500174"/>
            <a:ext cx="3199997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Женя\Desktop\мушкетер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335758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8">
      <a:dk1>
        <a:sysClr val="windowText" lastClr="000000"/>
      </a:dk1>
      <a:lt1>
        <a:sysClr val="window" lastClr="FFFFFF"/>
      </a:lt1>
      <a:dk2>
        <a:srgbClr val="A7847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797</TotalTime>
  <Words>200</Words>
  <Application>Microsoft Office PowerPoint</Application>
  <PresentationFormat>Экран (4:3)</PresentationFormat>
  <Paragraphs>39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Всероссийский конкурс «Недаром помнит вся Россия» </vt:lpstr>
      <vt:lpstr>Слайд 2</vt:lpstr>
      <vt:lpstr>Слайд 3</vt:lpstr>
      <vt:lpstr>             Слово «Бородино» знает весь мир. Это название деревни, находящейся неподалёку от Москвы, на старой Смоленской дороге, здесь 7 сентября 1812 года произошла великая битва русских с французами.</vt:lpstr>
      <vt:lpstr>Бородинское сражение считается самым кровопролитным в истории среди однодневных сражений. </vt:lpstr>
      <vt:lpstr>О великой битве в стихотворении Лермонтова рассказывает простой русский солдат:</vt:lpstr>
      <vt:lpstr>В стихотворении мы прочитаем описание  ночи перед сражением, воссоздание великой битвы русских с французами.</vt:lpstr>
      <vt:lpstr>В бородинском сражении участвовало несколько родов русских войск: пехота, конница, артиллерия.</vt:lpstr>
      <vt:lpstr>В 1812 году мушкетеры составляли основную массу русской пехоты: их вооружение – это фузея (ружье) и пехотный тесак.</vt:lpstr>
      <vt:lpstr>Разновидностью легкой пехоты считались егерские полки. Вооружались гладкоствольными, а затем нарезными ружьями и ножами. </vt:lpstr>
      <vt:lpstr> Гренадеры назначались для метания ручных гранат. Отличительным знаком гренадеров являлось изображение горящей гранаты (гренады – франц.) на головных уборах, пряжках, пуговицах.</vt:lpstr>
      <vt:lpstr>Слайд 12</vt:lpstr>
      <vt:lpstr> Основную массу русской кавалерии составляли драгуны - кавалеристы, обученные огневому и штыковому бою и способные действовать  в пешем строю.  </vt:lpstr>
      <vt:lpstr> Легкая кавалерия – это еще и уланские полки. Вооружение уланов составляли сабли и пики, позже пистолеты. Особенностью обмундирования была уланка – головной убор с квадратным верхом. </vt:lpstr>
      <vt:lpstr>  Гусары были вооружены саблей, пистолетами, мушкетонами и карабинами. Они резко отличались от всех родов войск своей блестящей одеждой: яркие, расшитые шнурами доломаны и носившиеся внакидку ментики. </vt:lpstr>
      <vt:lpstr> Тяжелая или линейная кавалерия – кирасиры - всей массой врубались в противника, опрокидывая его, топча конями, внося смятение и ужас. </vt:lpstr>
      <vt:lpstr>Слайд 17</vt:lpstr>
      <vt:lpstr>Слайд 18</vt:lpstr>
      <vt:lpstr>    В лермонтовском «Бородино» изображена самая гуща боя, показан ратный труд.  До Лермонтова таких описаний в русской  поэзии не было.</vt:lpstr>
      <vt:lpstr>«Бородино» принадлежит к тем редким произведениям поэзии, которые по многу раз  в жизни перечитывают взрослые люди и  любят самые юные.</vt:lpstr>
      <vt:lpstr>Использованные источники: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Женя</dc:creator>
  <cp:lastModifiedBy>Женя</cp:lastModifiedBy>
  <cp:revision>82</cp:revision>
  <dcterms:created xsi:type="dcterms:W3CDTF">2012-05-16T09:11:50Z</dcterms:created>
  <dcterms:modified xsi:type="dcterms:W3CDTF">2012-05-17T16:38:49Z</dcterms:modified>
</cp:coreProperties>
</file>