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6&amp;uinfo=ww-1349-wh-673-fw-1124-fh-467-pd-1&amp;p=6&amp;text=%D0%BA%D0%B0%D1%80%D1%82%D0%B8%D0%BD%D0%BA%D0%B8%20%D0%BF%D0%B0%D1%81%D1%85%D0%B0%20%D0%B4%D0%BB%D1%8F%20%D0%BD%D0%B0%D1%87%D0%B0%D0%BB%D1%8C%D0%BD%D0%BE%D0%B9%20%D1%88%D0%BA%D0%BE%D0%BB%D1%8B&amp;noreask=1&amp;pos=200&amp;rpt=simage&amp;lr=47&amp;img_url=http%3A%2F%2Fimg12.proshkolu.ru%2Fcontent%2Fmedia%2Fpic%2Fstd%2F5000000%2F4155000%2F4154432-405208c23d1c0f08.jpg" TargetMode="External"/><Relationship Id="rId2" Type="http://schemas.openxmlformats.org/officeDocument/2006/relationships/hyperlink" Target="http://images.yandex.ru/yandsearch?source=wiz&amp;fp=6&amp;img_url=http%3A%2F%2Fartnow.ru%2Fimg%2F186000%2F186149.jpg&amp;uinfo=ww-1349-wh-673-fw-1124-fh-467-pd-1&amp;p=6&amp;text=%D0%BA%D0%B0%D1%80%D1%82%D0%B8%D0%BD%D0%BA%D0%B8%20%D0%BF%D0%B0%D1%81%D1%85%D0%B0%20%D0%B4%D0%BB%D1%8F%20%D0%BD%D0%B0%D1%87%D0%B0%D0%BB%D1%8C%D0%BD%D0%BE%D0%B9%20%D1%88%D0%BA%D0%BE%D0%BB%D1%8B&amp;noreask=1&amp;pos=183&amp;rpt=simage&amp;lr=4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6&amp;uinfo=ww-1349-wh-673-fw-1124-fh-467-pd-1&amp;p=6&amp;text=%D0%BA%D0%B0%D1%80%D1%82%D0%B8%D0%BD%D0%BA%D0%B8%20%D0%BF%D0%B0%D1%81%D1%85%D0%B0%20%D0%B4%D0%BB%D1%8F%20%D0%BD%D0%B0%D1%87%D0%B0%D0%BB%D1%8C%D0%BD%D0%BE%D0%B9%20%D1%88%D0%BA%D0%BE%D0%BB%D1%8B&amp;noreask=1&amp;pos=201&amp;rpt=simage&amp;lr=47&amp;img_url=http%3A%2F%2Fmetoyou.mole.ru%2Fpictures%2Fimages%2F50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2&amp;uinfo=ww-1349-wh-673-fw-1124-fh-467-pd-1&amp;p=2&amp;text=%D0%B8%D0%B7%D0%BE%D0%BD%D0%B8%D1%82%D1%8C%20%D0%BF%D0%B0%D1%81%D1%85%D0%B0&amp;noreask=1&amp;pos=61&amp;rpt=simage&amp;lr=47&amp;img_url=http://stranamasterov.ru/img/i1004/Serge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text=%D0%B8%D0%B7%D0%BE%D0%BD%D0%B8%D1%82%D1%8C%20%D0%BF%D0%B0%D1%81%D1%85%D0%B0&amp;noreask=1&amp;pos=27&amp;lr=47&amp;rpt=simage&amp;uinfo=ww-1349-wh-673-fw-1124-fh-467-pd-1&amp;img_url=http://stranamasterov.ru/files/imagecache/thumb/i2011/04/05/p1010756_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source=wiz&amp;fp=1&amp;uinfo=ww-1349-wh-673-fw-1124-fh-467-pd-1&amp;p=1&amp;text=%D0%B8%D0%B7%D0%BE%D0%BD%D0%B8%D1%82%D1%8C%20%D0%BF%D0%B0%D1%81%D1%85%D0%B0&amp;noreask=1&amp;pos=46&amp;rpt=simage&amp;lr=47&amp;img_url=http://stranamasterov.ru/img/i1004/Lyosha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text=%D0%B8%D0%B7%D0%BE%D0%BD%D0%B8%D1%82%D1%8C%20%D0%BF%D0%B0%D1%81%D1%85%D0%B0&amp;noreask=1&amp;pos=15&amp;lr=47&amp;rpt=simage&amp;uinfo=ww-1349-wh-673-fw-1124-fh-467-pd-1&amp;img_url=http://stranamasterov.ru/img4/i2012/03/05/yayco_s_krug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source=wiz&amp;fp=0&amp;text=%D0%B8%D0%B7%D0%BE%D0%BD%D0%B8%D1%82%D1%8C%20%D0%BF%D0%B0%D1%81%D1%85%D0%B0&amp;noreask=1&amp;pos=7&amp;lr=47&amp;rpt=simage&amp;uinfo=ww-1349-wh-673-fw-1124-fh-467-pd-1&amp;img_url=http://stranamasterov.ru/files/imagecache/thumb/i2012/03/05/yayco_s_kr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http://im5-tub-ru.yandex.net/i?id=77720576-63-72&amp;n=21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85800"/>
            <a:ext cx="10096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img12.proshkolu.ru/content/media/pic/std/5000000/4155000/4154432-405208c23d1c0f08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g.io.ua/img_aa/large/0386/23/0386231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7\Desktop\76872801_Photo0010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3" name="Рисунок 2" descr="http://stranamasterov.ru/img/i1004/Sergey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2011/04/05/p1010756_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stranamasterov.ru/img/i1004/Lyosha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4/i2012/03/05/yayco_s_kru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576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stranamasterov.ru/img4/i2012/03/05/yayco_s_kr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0"/>
            <a:ext cx="47148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ocs.google.com/viewer?url=http%3A%2F%2Fnsportal.ru%2Fsites%2Fdefault%2Ffiles%2F2013%2F10%2Fpaskha_kartinki_pogovorki.pptx&amp;docid=675d8771fefe59522608b2890aa3c3bc&amp;a=bi&amp;pagenumber=11&amp;w=5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27"/>
            <a:ext cx="9144000" cy="7715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3</cp:revision>
  <dcterms:created xsi:type="dcterms:W3CDTF">2014-04-05T09:19:17Z</dcterms:created>
  <dcterms:modified xsi:type="dcterms:W3CDTF">2014-04-05T09:48:40Z</dcterms:modified>
</cp:coreProperties>
</file>