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8" r:id="rId3"/>
    <p:sldId id="266" r:id="rId4"/>
    <p:sldId id="267" r:id="rId5"/>
    <p:sldId id="300" r:id="rId6"/>
    <p:sldId id="265" r:id="rId7"/>
    <p:sldId id="297" r:id="rId8"/>
    <p:sldId id="268" r:id="rId9"/>
    <p:sldId id="269" r:id="rId10"/>
    <p:sldId id="270" r:id="rId11"/>
    <p:sldId id="301" r:id="rId12"/>
    <p:sldId id="304" r:id="rId13"/>
    <p:sldId id="298" r:id="rId14"/>
    <p:sldId id="286" r:id="rId15"/>
    <p:sldId id="305" r:id="rId16"/>
    <p:sldId id="303" r:id="rId17"/>
    <p:sldId id="307" r:id="rId18"/>
    <p:sldId id="30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9"/>
            <a:ext cx="7270576" cy="79208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МКОУ ВОСЯХОВСКАЯ  СОШ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214422"/>
            <a:ext cx="7171730" cy="44243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Творческий проект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         «Аппликация из осенних листьев»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mtClean="0">
                <a:solidFill>
                  <a:srgbClr val="FF0000"/>
                </a:solidFill>
              </a:rPr>
              <a:t>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воспитатель:                                                   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Костина А.Р.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Аппликация из осенних листье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71810"/>
            <a:ext cx="357190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785786" y="0"/>
            <a:ext cx="7429552" cy="61874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Модульная аппликация: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Определяем листья для базовых форм (голова, туловище) и их место на основе;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Подбираем и прикладываем мелкие детали (ушки, хвостики, лапки);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Затем аккуратно приклеиваем листочки к  картону;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         Работа Севли Алены 1класс </a:t>
            </a:r>
            <a:r>
              <a:rPr lang="ru-RU" sz="2400" b="1" dirty="0" smtClean="0">
                <a:solidFill>
                  <a:srgbClr val="00B050"/>
                </a:solidFill>
              </a:rPr>
              <a:t>«Белочка»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6" name="Picture 2" descr="C:\Users\Настя\Desktop\интернат\DSC_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643314"/>
            <a:ext cx="403721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pic>
        <p:nvPicPr>
          <p:cNvPr id="7" name="Picture 2" descr="C:\Users\Настя\Desktop\интернат\DSC_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429000"/>
            <a:ext cx="3714776" cy="3048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214290"/>
            <a:ext cx="7143800" cy="5973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Симметричная аппликация</a:t>
            </a: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Используется для создания отдельных образов   или целых картин. Для этого нужно подбирать похожие листочки, вырезать и приклеить.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Работы: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Ребась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Матвея 2кл.,  Шульгина Андрея 1кл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.«Ежики в лесу».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Настя\Desktop\интернат\DSC_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714620"/>
            <a:ext cx="4214843" cy="3161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Настя\Desktop\интернат\DSC_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714752"/>
            <a:ext cx="4127158" cy="2977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Работа </a:t>
            </a:r>
            <a:r>
              <a:rPr lang="ru-RU" sz="2400" dirty="0" err="1" smtClean="0">
                <a:solidFill>
                  <a:srgbClr val="FF0000"/>
                </a:solidFill>
              </a:rPr>
              <a:t>Сухарина</a:t>
            </a:r>
            <a:r>
              <a:rPr lang="ru-RU" sz="2400" dirty="0" smtClean="0">
                <a:solidFill>
                  <a:srgbClr val="FF0000"/>
                </a:solidFill>
              </a:rPr>
              <a:t> Никиты </a:t>
            </a:r>
            <a:r>
              <a:rPr lang="ru-RU" sz="2400" dirty="0" smtClean="0">
                <a:solidFill>
                  <a:srgbClr val="00B050"/>
                </a:solidFill>
              </a:rPr>
              <a:t>«Лодочка»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Работа Севли Натальи </a:t>
            </a:r>
            <a:r>
              <a:rPr lang="ru-RU" sz="2400" dirty="0" smtClean="0">
                <a:solidFill>
                  <a:srgbClr val="00B050"/>
                </a:solidFill>
              </a:rPr>
              <a:t>«Бабочка»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C:\Users\Настя\Desktop\интернат\DSC_0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4408745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C:\Users\Настя\Desktop\интернат\DSC_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714752"/>
            <a:ext cx="435771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7121836" cy="6143667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Рефлексия:</a:t>
            </a:r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Дети  демонстрируют свои работы, объясняют, что они изобразили, Отвечают на вопросы воспитателя в конце занятия:</a:t>
            </a:r>
            <a:b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Ребята, понравилось ли вам  работать с осенними листьями ….? </a:t>
            </a:r>
            <a:b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Листья каких деревьев вы использовали….?</a:t>
            </a:r>
            <a:b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 вы оцениваете свою работу….?</a:t>
            </a:r>
            <a:b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 на ваш взгляд было трудным при выполнении аппликации….?</a:t>
            </a:r>
            <a:b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B0F0"/>
                </a:solidFill>
              </a:rPr>
              <a:t/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/>
            </a:r>
            <a:br>
              <a:rPr lang="ru-RU" sz="1800" dirty="0" smtClean="0">
                <a:solidFill>
                  <a:srgbClr val="00B0F0"/>
                </a:solidFill>
              </a:rPr>
            </a:br>
            <a:endParaRPr lang="ru-RU" sz="18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3372" y="-214338"/>
            <a:ext cx="4835820" cy="214338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571480"/>
            <a:ext cx="7858180" cy="58302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Результат: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1) формирование личности через регулятивные, личностные, коммуникативные, познавательные УУД;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2) эстетичность детских работ;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3) развитие творческого мышления;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4) повышение самооценки через организацию выставки работ  в группе «Осенние фантазии»;</a:t>
            </a:r>
          </a:p>
          <a:p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Выставка </a:t>
            </a:r>
            <a:r>
              <a:rPr lang="ru-RU" sz="2800" b="1" dirty="0" smtClean="0">
                <a:solidFill>
                  <a:srgbClr val="00B050"/>
                </a:solidFill>
              </a:rPr>
              <a:t>«Осенние фантазии»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2" descr="C:\Users\Настя\Desktop\интернат\DSC_0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214422"/>
            <a:ext cx="4071966" cy="4273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428604"/>
            <a:ext cx="7215238" cy="57588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Экономический расчет: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1)Клей 2тюбика – 60р.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2)Цветной картон 1набор – 30р.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3)Кисточки 3 </a:t>
            </a:r>
            <a:r>
              <a:rPr lang="ru-RU" b="1" dirty="0" err="1" smtClean="0">
                <a:solidFill>
                  <a:srgbClr val="00B0F0"/>
                </a:solidFill>
              </a:rPr>
              <a:t>шт</a:t>
            </a:r>
            <a:r>
              <a:rPr lang="ru-RU" b="1" dirty="0" smtClean="0">
                <a:solidFill>
                  <a:srgbClr val="00B0F0"/>
                </a:solidFill>
              </a:rPr>
              <a:t> – 15р.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4)Цветная бумага – 15р.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5)Ножницы – 25р.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6)Бумажные салфетки – 20р.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Итого: 165р.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Время: 2 часа.</a:t>
            </a:r>
          </a:p>
          <a:p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714356"/>
            <a:ext cx="7286676" cy="541180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Н.И.Роговцева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Н.В.Богданова,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И.П.Фрейтаг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учебник Технология 1 класс – М: Просвещение, 2012 — 128 с.</a:t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Н.И.Роговцева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Н.В.Богданова,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И.П.Фрейтаг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рабочая тетрадь Технология 1 класс – М: Просвещение, 2012 -96 с.</a:t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Н.В.Шипилова,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Н.И.Роговцева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С.В.Анащенкова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методическое пособие Технология 1 класс – М: Просвещение, 2012 — 128 с.</a:t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Н.И.Роговцева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Н.В.Богданова,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И.П.Фрейтаг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электронное пособие Технология 1 класс – М: Просвещение, 2012.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endParaRPr lang="ru-RU" dirty="0"/>
          </a:p>
        </p:txBody>
      </p:sp>
      <p:pic>
        <p:nvPicPr>
          <p:cNvPr id="5" name="Picture 2" descr="C:\Users\Настя\Desktop\интернат\DSC_0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857232"/>
            <a:ext cx="4392008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85728"/>
            <a:ext cx="7358114" cy="603411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Цель: 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способствовать формированию знаний, умений с помощью определенных художественных средств(аппликации),  развивать творческие способности, организовать выставку  в группе «Осенние фантазии».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www.ramkivsem.ru/uploads/posts/2013-08/1377677367_image00011.jpg"/>
          <p:cNvPicPr>
            <a:picLocks noChangeAspect="1" noChangeArrowheads="1"/>
          </p:cNvPicPr>
          <p:nvPr/>
        </p:nvPicPr>
        <p:blipFill>
          <a:blip r:embed="rId2"/>
          <a:srcRect r="1645" b="11392"/>
          <a:stretch>
            <a:fillRect/>
          </a:stretch>
        </p:blipFill>
        <p:spPr bwMode="auto">
          <a:xfrm>
            <a:off x="3571868" y="3286124"/>
            <a:ext cx="5000661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290646" cy="15396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285728"/>
            <a:ext cx="7862150" cy="5962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задачи: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познавательные  ууд: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ориентироваться в  наглядном материале :  определять  умения, которые будут сформированы на основе изучения данного материала;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сравнивать предметы, объекты, группировать их  находить общее и различие;                                           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-</a:t>
            </a:r>
            <a:r>
              <a:rPr lang="ru-RU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коммуникативные, личностные  ууд: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договариваться в процессе труда,  закреплять у детей полученные ранее навыки работы с  бумагой, клеем, ножницами (Инструктаж по технике безопасности);</a:t>
            </a:r>
          </a:p>
          <a:p>
            <a:pPr>
              <a:buNone/>
            </a:pP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85230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8178112" cy="5987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57166"/>
            <a:ext cx="55721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Регулятивные  ууд: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развивать чувство формы, цвета и 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композиции;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развивать мелкую моторику рук,  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внимание, мышление.                                                                                 </a:t>
            </a:r>
          </a:p>
          <a:p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данной работе используем метод КТД (коллективно-творческой деятельности)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Форма работы учащихся: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групповая;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1527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57166"/>
            <a:ext cx="7933588" cy="5891234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Подготовка  природного материала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Экскурсия с детьми в осенний лес, собрали листья разных оттенков и формы;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Чтобы сохранить  собранные богатства природы, их следует засушить;</a:t>
            </a:r>
          </a:p>
          <a:p>
            <a:pPr lvl="0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Листья подбираются листок к листочку и высушиваются в старых журналах, при необходимости  листья можно разгладить горячим  утюгом.</a:t>
            </a:r>
          </a:p>
          <a:p>
            <a:endParaRPr lang="ru-RU" dirty="0"/>
          </a:p>
        </p:txBody>
      </p:sp>
      <p:pic>
        <p:nvPicPr>
          <p:cNvPr id="4" name="Рисунок 3" descr="appl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14752"/>
            <a:ext cx="3357586" cy="279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user\AppData\Local\Microsoft\Windows\Temporary Internet Files\Content.Word\DSC004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000504"/>
            <a:ext cx="3429024" cy="2540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85852" y="428604"/>
            <a:ext cx="7072362" cy="57588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Материал: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1)основа аппликации делается из цветного картона и альбомных листов;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2)клей ПВА, тонкая кисточка для клея;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3)ножницы, чтобы вырезать детали.;                     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4)чашка с водой, чтобы в случае необходимости можно было смочить пальчик и осторожно поддеть ломкий сухой лист или мелкую деталь;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5)бумажные салфетки для того, чтобы накрыть ими свежую аппликацию и придавить грузом;</a:t>
            </a:r>
          </a:p>
          <a:p>
            <a:pPr>
              <a:buNone/>
            </a:pPr>
            <a:endParaRPr lang="ru-RU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 flipV="1">
            <a:off x="8786842" y="5214950"/>
            <a:ext cx="214314" cy="857256"/>
          </a:xfrm>
        </p:spPr>
        <p:txBody>
          <a:bodyPr>
            <a:normAutofit/>
          </a:bodyPr>
          <a:lstStyle/>
          <a:p>
            <a:pPr lvl="3">
              <a:buNone/>
            </a:pPr>
            <a:endParaRPr lang="ru-RU" sz="1000" b="1" dirty="0" smtClean="0">
              <a:solidFill>
                <a:srgbClr val="FF0000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790712" cy="235743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Накладная аппликация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 Попробуйте начать работу с      придумывания картинок, не требующих вырезания          из листьев, а создаваемых с помощью наложения .                                          Дети самостоятельно проявляют свою фантазию, накладывают листья на картон, а затем аккуратно приклеивают.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Настя\Desktop\интернат\DSC_001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291463"/>
            <a:ext cx="4857784" cy="3986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362084" cy="14287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Работа </a:t>
            </a:r>
            <a:r>
              <a:rPr lang="ru-RU" sz="2400" dirty="0" err="1" smtClean="0">
                <a:solidFill>
                  <a:srgbClr val="FF0000"/>
                </a:solidFill>
              </a:rPr>
              <a:t>Озеловой</a:t>
            </a:r>
            <a:r>
              <a:rPr lang="ru-RU" sz="2400" dirty="0" smtClean="0">
                <a:solidFill>
                  <a:srgbClr val="FF0000"/>
                </a:solidFill>
              </a:rPr>
              <a:t> Анастасии 1класс </a:t>
            </a:r>
            <a:r>
              <a:rPr lang="ru-RU" sz="2400" b="1" dirty="0" smtClean="0">
                <a:solidFill>
                  <a:srgbClr val="00B050"/>
                </a:solidFill>
              </a:rPr>
              <a:t>«Осина»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rgbClr val="FF0000"/>
                </a:solidFill>
              </a:rPr>
              <a:t>акладная аппликация.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4" descr="C:\Users\Настя\Desktop\интернат\DSC_0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785926"/>
            <a:ext cx="3214710" cy="46379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Работа Альгамовой Валерии 1кл. </a:t>
            </a:r>
            <a:r>
              <a:rPr lang="ru-RU" sz="2800" b="1" dirty="0" smtClean="0">
                <a:solidFill>
                  <a:srgbClr val="00B050"/>
                </a:solidFill>
              </a:rPr>
              <a:t>«Осенний лес</a:t>
            </a:r>
            <a:r>
              <a:rPr lang="ru-RU" sz="2800" dirty="0" smtClean="0">
                <a:solidFill>
                  <a:srgbClr val="00B050"/>
                </a:solidFill>
              </a:rPr>
              <a:t>». </a:t>
            </a:r>
            <a:r>
              <a:rPr lang="ru-RU" sz="2800" dirty="0" smtClean="0">
                <a:solidFill>
                  <a:srgbClr val="FF0000"/>
                </a:solidFill>
              </a:rPr>
              <a:t>Накладная аппликация.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Настя\Desktop\интернат\DSC_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4177680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" descr="C:\Users\Настя\Desktop\интернат\DSC_0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357562"/>
            <a:ext cx="4065052" cy="3150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414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МКОУ ВОСЯХОВСКАЯ  СОШ</vt:lpstr>
      <vt:lpstr>Слайд 2</vt:lpstr>
      <vt:lpstr> </vt:lpstr>
      <vt:lpstr>Слайд 4</vt:lpstr>
      <vt:lpstr>Слайд 5</vt:lpstr>
      <vt:lpstr>Слайд 6</vt:lpstr>
      <vt:lpstr>   Накладная аппликация. Попробуйте начать работу с      придумывания картинок, не требующих вырезания          из листьев, а создаваемых с помощью наложения .                                          Дети самостоятельно проявляют свою фантазию, накладывают листья на картон, а затем аккуратно приклеивают.</vt:lpstr>
      <vt:lpstr> Работа Озеловой Анастасии 1класс «Осина» накладная аппликация.</vt:lpstr>
      <vt:lpstr>Работа Альгамовой Валерии 1кл. «Осенний лес». Накладная аппликация.</vt:lpstr>
      <vt:lpstr>Слайд 10</vt:lpstr>
      <vt:lpstr>Слайд 11</vt:lpstr>
      <vt:lpstr>      Работа Сухарина Никиты «Лодочка» Работа Севли Натальи «Бабочка»</vt:lpstr>
      <vt:lpstr>Рефлексия:  Дети  демонстрируют свои работы, объясняют, что они изобразили, Отвечают на вопросы воспитателя в конце занятия:  Ребята, понравилось ли вам  работать с осенними листьями ….?   Листья каких деревьев вы использовали….?  Как вы оцениваете свою работу….?  Что на ваш взгляд было трудным при выполнении аппликации….?    </vt:lpstr>
      <vt:lpstr>Слайд 14</vt:lpstr>
      <vt:lpstr>Выставка «Осенние фантазии»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156</cp:revision>
  <dcterms:modified xsi:type="dcterms:W3CDTF">2014-04-02T16:00:43Z</dcterms:modified>
</cp:coreProperties>
</file>