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2" r:id="rId6"/>
    <p:sldId id="260" r:id="rId7"/>
    <p:sldId id="264" r:id="rId8"/>
    <p:sldId id="266" r:id="rId9"/>
    <p:sldId id="265" r:id="rId10"/>
    <p:sldId id="261" r:id="rId11"/>
    <p:sldId id="270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EF6D-AFA0-41CB-8BA3-BD86D40E07F5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F17A-13AC-4513-ABCC-E790B2EDA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EF6D-AFA0-41CB-8BA3-BD86D40E07F5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F17A-13AC-4513-ABCC-E790B2EDA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EF6D-AFA0-41CB-8BA3-BD86D40E07F5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F17A-13AC-4513-ABCC-E790B2EDA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EF6D-AFA0-41CB-8BA3-BD86D40E07F5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F17A-13AC-4513-ABCC-E790B2EDA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EF6D-AFA0-41CB-8BA3-BD86D40E07F5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F17A-13AC-4513-ABCC-E790B2EDA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EF6D-AFA0-41CB-8BA3-BD86D40E07F5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F17A-13AC-4513-ABCC-E790B2EDA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EF6D-AFA0-41CB-8BA3-BD86D40E07F5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F17A-13AC-4513-ABCC-E790B2EDA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EF6D-AFA0-41CB-8BA3-BD86D40E07F5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F17A-13AC-4513-ABCC-E790B2EDA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EF6D-AFA0-41CB-8BA3-BD86D40E07F5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F17A-13AC-4513-ABCC-E790B2EDA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EF6D-AFA0-41CB-8BA3-BD86D40E07F5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F17A-13AC-4513-ABCC-E790B2EDA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EF6D-AFA0-41CB-8BA3-BD86D40E07F5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F17A-13AC-4513-ABCC-E790B2EDA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3EF6D-AFA0-41CB-8BA3-BD86D40E07F5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1F17A-13AC-4513-ABCC-E790B2EDA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radikal.ru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vladjournal.ru/2013/11/sestry-miloserdiya-pervoj-mirovoj-vojny/" TargetMode="External"/><Relationship Id="rId2" Type="http://schemas.openxmlformats.org/officeDocument/2006/relationships/hyperlink" Target="http://vmeste-front.ru/sestry_miloserdiya._belye_golubki.1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nbether.ucoz.ru/news/moj_mir/2013-07-15-96" TargetMode="External"/><Relationship Id="rId4" Type="http://schemas.openxmlformats.org/officeDocument/2006/relationships/hyperlink" Target="http://www.liveinternet.ru/users/arin_levindor/post111346622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radikal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714357"/>
            <a:ext cx="7429552" cy="1037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Первая Мировая Война</a:t>
            </a: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        «Милосердные сёстры    	       Августейшей семьи»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	                  Работу выполнила  учитель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 МБОУ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Бушевецкая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ОНШ-детский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сад»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                 Фёдорова Лариса Зиновьевна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	Бологое 2014 год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48.radikal.ru/i122/0909/ca/464342470762.jpg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642918"/>
            <a:ext cx="555752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714480" y="4929198"/>
            <a:ext cx="514352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Великая княжна Ольга Николаевна и старший врач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царскосельского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Дворцового лазарета В.И. Гедройц во время перевязки раненого солдата, 1915 год /11/.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Жизнь царской семьи (33 фото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71480"/>
            <a:ext cx="4643470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357818" y="1214421"/>
            <a:ext cx="335758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Младшие Великие Княжны, Мария и Анастасия, были слишком молоды, чтобы работать в лазарете, но и они не остались в стороне от дел милосердия, занимаясь шитьём белья для солдат и их семей, приготовлением бинтов и корпии, постоянно навещая раненых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щедро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даря им своё участие, делясь всегдашней весёлостью и жизнерадостностью.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357166"/>
            <a:ext cx="59293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Великая княгиня  сестра Николая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Ольга Александровна Романова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.06.1882г-24.11.1960г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img-fotki.yandex.ru/get/6003/dmitrie-lyudmi.4e/0_5819f_83acd16f_X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857364"/>
            <a:ext cx="357190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429124" y="2143116"/>
            <a:ext cx="41434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годы Первой мировой войны на собственные средства обустроила в Киеве госпиталь, в котором служила сестрой милосердия.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 храбрость награждена Георгиевской медалью, которую ей вручил генерал Карл Густав Маннергейм, будущий маршал и президент Финляндии.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russiamilitaria.ru/uploads/post-174-116422605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642918"/>
            <a:ext cx="3206115" cy="4263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0" descr="Охранная доска. Мемориальный парк в Москв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1000108"/>
            <a:ext cx="2405066" cy="2714644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42911" y="5143512"/>
            <a:ext cx="36433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Памятник сестрам милосердия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3857628"/>
            <a:ext cx="378621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Памятник истории и культуры Московское городское Братское кладбище для воинов, умерших в войну 1914 года, и для сестёр милосердия московских общин. Открыто 15 февраля 1915 года. Охраняется государством».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1214422"/>
            <a:ext cx="14521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Источники: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2071678"/>
            <a:ext cx="56435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2"/>
              </a:rPr>
              <a:t>http://vmeste-front.ru/sestry_miloserdiya._belye_golubki.1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2786058"/>
            <a:ext cx="5715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  http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vladjournal.ru/2013/11/sestry-miloserdiya-   	   </a:t>
            </a:r>
            <a:r>
              <a:rPr lang="ru-RU" sz="2000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pervoj-mirovoj-vojny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3714752"/>
            <a:ext cx="5715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4"/>
              </a:rPr>
              <a:t>://www.liveinternet.ru/users/arin_levindor/post111346622/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4643446"/>
            <a:ext cx="55721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5"/>
              </a:rPr>
              <a:t>http://nbether.ucoz.ru/news/moj_mir</a:t>
            </a:r>
            <a:r>
              <a:rPr lang="ru-RU" sz="2000" u="sng" dirty="0">
                <a:hlinkClick r:id="rId5"/>
              </a:rPr>
              <a:t>/2013-07-15-96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642918"/>
            <a:ext cx="307183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Сестры милосердия, ангелы земные,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Добрые и кроткие, грустные немного,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Вы, бальзам пролившие на сердца больные,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Вы, подруги светлые, данные от Бога.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Вам – благословение, сестры душ усталых,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Розаны расцветшие, там, на поле битвы,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в крестов сиянии, ярко-ярко алых,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Тихо принимавшие раненых молитвы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Князь Владимир Палей</a:t>
            </a:r>
          </a:p>
        </p:txBody>
      </p:sp>
      <p:pic>
        <p:nvPicPr>
          <p:cNvPr id="4" name="Рисунок 3" descr="http://f8.ifotki.info/org/b2896a416ba93c4b59633c7675ad5e55bc81cc8838537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928670"/>
            <a:ext cx="3643338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714348" y="731580"/>
            <a:ext cx="74295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Сестры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милосердия… Белые голубки… Так называли женщин, посвящавших себя очень тяжелому, но прекрасному делу – служению в те минуты, когда к человеку приходит беда – болезнь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img-fotki.yandex.ru/get/5608/ivanych90.ba/0_59871_780da8fc_X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214554"/>
            <a:ext cx="5526417" cy="3653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429132"/>
            <a:ext cx="78581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 время первой мировой войны Императрица Александра Федоровна организовала особый эвакуационный пункт, куда входило 85 лазаретов для раненых воинов в Царском Селе, Павловске, Петергофе, Саблине и других местах.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 октября 1915 года  в Зимнем дворце был открыт госпиталь, носивший имя цесаревича Алексея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www.diletant.ru/upload/images/imgB%20%282%2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857232"/>
            <a:ext cx="5072098" cy="3286148"/>
          </a:xfrm>
          <a:prstGeom prst="rect">
            <a:avLst/>
          </a:prstGeom>
          <a:noFill/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odelise.ru/tw_files2/urls_372/2/d-1730/7z-docs/1_html_m3893bb6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642919"/>
            <a:ext cx="628654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57224" y="5256363"/>
            <a:ext cx="78581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Великие княжны Ольга, Татьяна, Мария, Анастасия. Царское Село. Александровский дворец. 1916 г.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7"/>
            <a:ext cx="8501122" cy="1928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Вместе со старшими Великими княжнами и со своей подругой Анной Александровной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Вырубовой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Александра Федоровна прошла курс сестер милосердия военного времени, который им преподавала главный врач Царскосельского Дворцового госпиталя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-княжна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Вера Игнатьевна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Гедройц.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s59.radikal.ru/i165/0909/30/227e1679316b.jpg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000240"/>
            <a:ext cx="392909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kfinkelshteyn.narod.ru/Tzarskoye_Selo/Gedr_stoya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2285992"/>
            <a:ext cx="250033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014.radikal.ru/0909/58/18fd6ed74c7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7166"/>
            <a:ext cx="4441190" cy="5771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357818" y="2285992"/>
            <a:ext cx="30718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Императрица Александра Федоровна с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выздоравливающими солдатами.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Царское Село, 1914 или </a:t>
            </a:r>
            <a:r>
              <a:rPr lang="ru-RU" dirty="0"/>
              <a:t>1915.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novosti.ru/uploads/posts/2013-04/1366160676_Nikolaiy_II_vygulival_slona_i_daval_docheri_prikurit_1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571480"/>
            <a:ext cx="635798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428728" y="5000636"/>
            <a:ext cx="54292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Сестры милосердия - великие княжны Ольга и Татьяна с ранеными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2000240"/>
            <a:ext cx="35719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Более двух лет Татьяна Николаевна почти без перерыва проработала хирургической сестрой. Она не давала себе отдыху и сердилась, когда кто-то пытался избавить её от «лишней» работы.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nevsepic.com.ua/uploads/posts/2011-06/1307115540_1000377_www.nevsepic.com.u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285860"/>
            <a:ext cx="342902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364</Words>
  <Application>Microsoft Office PowerPoint</Application>
  <PresentationFormat>Экран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я</cp:lastModifiedBy>
  <cp:revision>11</cp:revision>
  <dcterms:created xsi:type="dcterms:W3CDTF">2014-04-02T14:18:42Z</dcterms:created>
  <dcterms:modified xsi:type="dcterms:W3CDTF">2014-04-02T16:20:46Z</dcterms:modified>
</cp:coreProperties>
</file>